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57D35-6993-46EB-A217-D35050C47F7C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04B9E-5859-4F58-8C6F-97079F73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301774C-0A66-438C-83E5-D664F8AFFF30}" type="datetimeFigureOut">
              <a:rPr lang="en-US" smtClean="0"/>
              <a:pPr/>
              <a:t>5/1/2008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Medians, altitudes, and perpendicular bisectors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1,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a right triangle, two of the altitudes are part of the triangle. </a:t>
            </a:r>
          </a:p>
          <a:p>
            <a:r>
              <a:rPr lang="en-US" sz="2800" dirty="0" smtClean="0"/>
              <a:t>Since the two legs are perpendicular to each other then each leg is also an altitude of the triangle. </a:t>
            </a:r>
          </a:p>
          <a:p>
            <a:r>
              <a:rPr lang="en-US" sz="2800" dirty="0" smtClean="0"/>
              <a:t>The third altitude is inside the triangle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495800"/>
            <a:ext cx="6172200" cy="218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25"/>
          <p:cNvSpPr/>
          <p:nvPr/>
        </p:nvSpPr>
        <p:spPr>
          <a:xfrm>
            <a:off x="1508760" y="4926329"/>
            <a:ext cx="57151" cy="256099"/>
          </a:xfrm>
          <a:custGeom>
            <a:avLst/>
            <a:gdLst/>
            <a:ahLst/>
            <a:cxnLst/>
            <a:rect l="0" t="0" r="0" b="0"/>
            <a:pathLst>
              <a:path w="57151" h="256099">
                <a:moveTo>
                  <a:pt x="0" y="0"/>
                </a:moveTo>
                <a:lnTo>
                  <a:pt x="6067" y="6068"/>
                </a:lnTo>
                <a:lnTo>
                  <a:pt x="9125" y="10396"/>
                </a:lnTo>
                <a:lnTo>
                  <a:pt x="12433" y="15820"/>
                </a:lnTo>
                <a:lnTo>
                  <a:pt x="15909" y="21977"/>
                </a:lnTo>
                <a:lnTo>
                  <a:pt x="19496" y="29892"/>
                </a:lnTo>
                <a:lnTo>
                  <a:pt x="23157" y="38978"/>
                </a:lnTo>
                <a:lnTo>
                  <a:pt x="26868" y="48846"/>
                </a:lnTo>
                <a:lnTo>
                  <a:pt x="29342" y="57964"/>
                </a:lnTo>
                <a:lnTo>
                  <a:pt x="30991" y="66583"/>
                </a:lnTo>
                <a:lnTo>
                  <a:pt x="32091" y="74868"/>
                </a:lnTo>
                <a:lnTo>
                  <a:pt x="32824" y="82933"/>
                </a:lnTo>
                <a:lnTo>
                  <a:pt x="33312" y="90848"/>
                </a:lnTo>
                <a:lnTo>
                  <a:pt x="33638" y="98666"/>
                </a:lnTo>
                <a:lnTo>
                  <a:pt x="35125" y="108957"/>
                </a:lnTo>
                <a:lnTo>
                  <a:pt x="37387" y="120898"/>
                </a:lnTo>
                <a:lnTo>
                  <a:pt x="40164" y="133939"/>
                </a:lnTo>
                <a:lnTo>
                  <a:pt x="40746" y="143903"/>
                </a:lnTo>
                <a:lnTo>
                  <a:pt x="39864" y="151816"/>
                </a:lnTo>
                <a:lnTo>
                  <a:pt x="38006" y="158361"/>
                </a:lnTo>
                <a:lnTo>
                  <a:pt x="38037" y="165264"/>
                </a:lnTo>
                <a:lnTo>
                  <a:pt x="39328" y="172406"/>
                </a:lnTo>
                <a:lnTo>
                  <a:pt x="41458" y="179708"/>
                </a:lnTo>
                <a:lnTo>
                  <a:pt x="42879" y="187115"/>
                </a:lnTo>
                <a:lnTo>
                  <a:pt x="43826" y="194594"/>
                </a:lnTo>
                <a:lnTo>
                  <a:pt x="44457" y="202119"/>
                </a:lnTo>
                <a:lnTo>
                  <a:pt x="44878" y="209676"/>
                </a:lnTo>
                <a:lnTo>
                  <a:pt x="45346" y="224846"/>
                </a:lnTo>
                <a:lnTo>
                  <a:pt x="45670" y="250465"/>
                </a:lnTo>
                <a:lnTo>
                  <a:pt x="45698" y="256098"/>
                </a:lnTo>
                <a:lnTo>
                  <a:pt x="45710" y="254368"/>
                </a:lnTo>
                <a:lnTo>
                  <a:pt x="46983" y="252129"/>
                </a:lnTo>
                <a:lnTo>
                  <a:pt x="49102" y="249366"/>
                </a:lnTo>
                <a:lnTo>
                  <a:pt x="5715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6"/>
          <p:cNvSpPr/>
          <p:nvPr/>
        </p:nvSpPr>
        <p:spPr>
          <a:xfrm>
            <a:off x="1485900" y="4720589"/>
            <a:ext cx="22861" cy="11431"/>
          </a:xfrm>
          <a:custGeom>
            <a:avLst/>
            <a:gdLst/>
            <a:ahLst/>
            <a:cxnLst/>
            <a:rect l="0" t="0" r="0" b="0"/>
            <a:pathLst>
              <a:path w="22861" h="11431">
                <a:moveTo>
                  <a:pt x="2286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7"/>
          <p:cNvSpPr/>
          <p:nvPr/>
        </p:nvSpPr>
        <p:spPr>
          <a:xfrm>
            <a:off x="1623060" y="4857750"/>
            <a:ext cx="216488" cy="249689"/>
          </a:xfrm>
          <a:custGeom>
            <a:avLst/>
            <a:gdLst/>
            <a:ahLst/>
            <a:cxnLst/>
            <a:rect l="0" t="0" r="0" b="0"/>
            <a:pathLst>
              <a:path w="216488" h="249689">
                <a:moveTo>
                  <a:pt x="91440" y="0"/>
                </a:moveTo>
                <a:lnTo>
                  <a:pt x="85372" y="18203"/>
                </a:lnTo>
                <a:lnTo>
                  <a:pt x="82314" y="24835"/>
                </a:lnTo>
                <a:lnTo>
                  <a:pt x="79006" y="30526"/>
                </a:lnTo>
                <a:lnTo>
                  <a:pt x="75531" y="35591"/>
                </a:lnTo>
                <a:lnTo>
                  <a:pt x="69404" y="42777"/>
                </a:lnTo>
                <a:lnTo>
                  <a:pt x="61509" y="51378"/>
                </a:lnTo>
                <a:lnTo>
                  <a:pt x="52436" y="60922"/>
                </a:lnTo>
                <a:lnTo>
                  <a:pt x="43847" y="71094"/>
                </a:lnTo>
                <a:lnTo>
                  <a:pt x="35581" y="81686"/>
                </a:lnTo>
                <a:lnTo>
                  <a:pt x="16200" y="107857"/>
                </a:lnTo>
                <a:lnTo>
                  <a:pt x="15880" y="111275"/>
                </a:lnTo>
                <a:lnTo>
                  <a:pt x="16936" y="114823"/>
                </a:lnTo>
                <a:lnTo>
                  <a:pt x="18911" y="118458"/>
                </a:lnTo>
                <a:lnTo>
                  <a:pt x="20227" y="119612"/>
                </a:lnTo>
                <a:lnTo>
                  <a:pt x="21105" y="119111"/>
                </a:lnTo>
                <a:lnTo>
                  <a:pt x="21690" y="117507"/>
                </a:lnTo>
                <a:lnTo>
                  <a:pt x="24620" y="116438"/>
                </a:lnTo>
                <a:lnTo>
                  <a:pt x="29113" y="115725"/>
                </a:lnTo>
                <a:lnTo>
                  <a:pt x="34649" y="115250"/>
                </a:lnTo>
                <a:lnTo>
                  <a:pt x="39609" y="114933"/>
                </a:lnTo>
                <a:lnTo>
                  <a:pt x="48507" y="114581"/>
                </a:lnTo>
                <a:lnTo>
                  <a:pt x="66724" y="114383"/>
                </a:lnTo>
                <a:lnTo>
                  <a:pt x="72423" y="113085"/>
                </a:lnTo>
                <a:lnTo>
                  <a:pt x="77492" y="110950"/>
                </a:lnTo>
                <a:lnTo>
                  <a:pt x="82141" y="108256"/>
                </a:lnTo>
                <a:lnTo>
                  <a:pt x="89050" y="106461"/>
                </a:lnTo>
                <a:lnTo>
                  <a:pt x="97467" y="105264"/>
                </a:lnTo>
                <a:lnTo>
                  <a:pt x="106888" y="104466"/>
                </a:lnTo>
                <a:lnTo>
                  <a:pt x="115708" y="103933"/>
                </a:lnTo>
                <a:lnTo>
                  <a:pt x="132282" y="103342"/>
                </a:lnTo>
                <a:lnTo>
                  <a:pt x="149826" y="103009"/>
                </a:lnTo>
                <a:lnTo>
                  <a:pt x="169135" y="102911"/>
                </a:lnTo>
                <a:lnTo>
                  <a:pt x="174986" y="104167"/>
                </a:lnTo>
                <a:lnTo>
                  <a:pt x="180157" y="106274"/>
                </a:lnTo>
                <a:lnTo>
                  <a:pt x="184875" y="108949"/>
                </a:lnTo>
                <a:lnTo>
                  <a:pt x="189290" y="110733"/>
                </a:lnTo>
                <a:lnTo>
                  <a:pt x="193503" y="111922"/>
                </a:lnTo>
                <a:lnTo>
                  <a:pt x="197582" y="112714"/>
                </a:lnTo>
                <a:lnTo>
                  <a:pt x="201571" y="114513"/>
                </a:lnTo>
                <a:lnTo>
                  <a:pt x="205501" y="116982"/>
                </a:lnTo>
                <a:lnTo>
                  <a:pt x="209390" y="119898"/>
                </a:lnTo>
                <a:lnTo>
                  <a:pt x="211983" y="123111"/>
                </a:lnTo>
                <a:lnTo>
                  <a:pt x="213712" y="126524"/>
                </a:lnTo>
                <a:lnTo>
                  <a:pt x="214865" y="130069"/>
                </a:lnTo>
                <a:lnTo>
                  <a:pt x="215633" y="134973"/>
                </a:lnTo>
                <a:lnTo>
                  <a:pt x="216145" y="140782"/>
                </a:lnTo>
                <a:lnTo>
                  <a:pt x="216487" y="147194"/>
                </a:lnTo>
                <a:lnTo>
                  <a:pt x="214174" y="154009"/>
                </a:lnTo>
                <a:lnTo>
                  <a:pt x="210093" y="161093"/>
                </a:lnTo>
                <a:lnTo>
                  <a:pt x="204832" y="168355"/>
                </a:lnTo>
                <a:lnTo>
                  <a:pt x="198784" y="174466"/>
                </a:lnTo>
                <a:lnTo>
                  <a:pt x="192213" y="179811"/>
                </a:lnTo>
                <a:lnTo>
                  <a:pt x="185292" y="184644"/>
                </a:lnTo>
                <a:lnTo>
                  <a:pt x="176868" y="191675"/>
                </a:lnTo>
                <a:lnTo>
                  <a:pt x="167442" y="200174"/>
                </a:lnTo>
                <a:lnTo>
                  <a:pt x="157348" y="209649"/>
                </a:lnTo>
                <a:lnTo>
                  <a:pt x="149348" y="215966"/>
                </a:lnTo>
                <a:lnTo>
                  <a:pt x="142745" y="220177"/>
                </a:lnTo>
                <a:lnTo>
                  <a:pt x="116955" y="233003"/>
                </a:lnTo>
                <a:lnTo>
                  <a:pt x="110990" y="235346"/>
                </a:lnTo>
                <a:lnTo>
                  <a:pt x="105743" y="236907"/>
                </a:lnTo>
                <a:lnTo>
                  <a:pt x="100975" y="237948"/>
                </a:lnTo>
                <a:lnTo>
                  <a:pt x="95257" y="239912"/>
                </a:lnTo>
                <a:lnTo>
                  <a:pt x="88904" y="242491"/>
                </a:lnTo>
                <a:lnTo>
                  <a:pt x="82129" y="245480"/>
                </a:lnTo>
                <a:lnTo>
                  <a:pt x="75073" y="247474"/>
                </a:lnTo>
                <a:lnTo>
                  <a:pt x="67828" y="248802"/>
                </a:lnTo>
                <a:lnTo>
                  <a:pt x="60459" y="249688"/>
                </a:lnTo>
                <a:lnTo>
                  <a:pt x="50466" y="249009"/>
                </a:lnTo>
                <a:lnTo>
                  <a:pt x="38724" y="247286"/>
                </a:lnTo>
                <a:lnTo>
                  <a:pt x="25816" y="244867"/>
                </a:lnTo>
                <a:lnTo>
                  <a:pt x="15940" y="243254"/>
                </a:lnTo>
                <a:lnTo>
                  <a:pt x="8087" y="242179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28"/>
          <p:cNvSpPr/>
          <p:nvPr/>
        </p:nvSpPr>
        <p:spPr>
          <a:xfrm>
            <a:off x="1967103" y="4823930"/>
            <a:ext cx="387478" cy="282757"/>
          </a:xfrm>
          <a:custGeom>
            <a:avLst/>
            <a:gdLst/>
            <a:ahLst/>
            <a:cxnLst/>
            <a:rect l="0" t="0" r="0" b="0"/>
            <a:pathLst>
              <a:path w="387478" h="282757">
                <a:moveTo>
                  <a:pt x="136017" y="10959"/>
                </a:moveTo>
                <a:lnTo>
                  <a:pt x="117813" y="4892"/>
                </a:lnTo>
                <a:lnTo>
                  <a:pt x="111181" y="3104"/>
                </a:lnTo>
                <a:lnTo>
                  <a:pt x="100425" y="1118"/>
                </a:lnTo>
                <a:lnTo>
                  <a:pt x="91412" y="236"/>
                </a:lnTo>
                <a:lnTo>
                  <a:pt x="87230" y="0"/>
                </a:lnTo>
                <a:lnTo>
                  <a:pt x="81902" y="2383"/>
                </a:lnTo>
                <a:lnTo>
                  <a:pt x="75810" y="6512"/>
                </a:lnTo>
                <a:lnTo>
                  <a:pt x="69209" y="11805"/>
                </a:lnTo>
                <a:lnTo>
                  <a:pt x="63538" y="17873"/>
                </a:lnTo>
                <a:lnTo>
                  <a:pt x="58488" y="24458"/>
                </a:lnTo>
                <a:lnTo>
                  <a:pt x="53851" y="31389"/>
                </a:lnTo>
                <a:lnTo>
                  <a:pt x="49489" y="38549"/>
                </a:lnTo>
                <a:lnTo>
                  <a:pt x="45312" y="45863"/>
                </a:lnTo>
                <a:lnTo>
                  <a:pt x="37283" y="60762"/>
                </a:lnTo>
                <a:lnTo>
                  <a:pt x="18394" y="97797"/>
                </a:lnTo>
                <a:lnTo>
                  <a:pt x="11882" y="110761"/>
                </a:lnTo>
                <a:lnTo>
                  <a:pt x="7540" y="121944"/>
                </a:lnTo>
                <a:lnTo>
                  <a:pt x="4646" y="131939"/>
                </a:lnTo>
                <a:lnTo>
                  <a:pt x="2716" y="141142"/>
                </a:lnTo>
                <a:lnTo>
                  <a:pt x="1429" y="152358"/>
                </a:lnTo>
                <a:lnTo>
                  <a:pt x="572" y="164915"/>
                </a:lnTo>
                <a:lnTo>
                  <a:pt x="0" y="178366"/>
                </a:lnTo>
                <a:lnTo>
                  <a:pt x="889" y="191144"/>
                </a:lnTo>
                <a:lnTo>
                  <a:pt x="2751" y="203473"/>
                </a:lnTo>
                <a:lnTo>
                  <a:pt x="5263" y="215501"/>
                </a:lnTo>
                <a:lnTo>
                  <a:pt x="6938" y="226061"/>
                </a:lnTo>
                <a:lnTo>
                  <a:pt x="8054" y="235641"/>
                </a:lnTo>
                <a:lnTo>
                  <a:pt x="8798" y="244567"/>
                </a:lnTo>
                <a:lnTo>
                  <a:pt x="10564" y="251788"/>
                </a:lnTo>
                <a:lnTo>
                  <a:pt x="13012" y="257871"/>
                </a:lnTo>
                <a:lnTo>
                  <a:pt x="15913" y="263198"/>
                </a:lnTo>
                <a:lnTo>
                  <a:pt x="19118" y="268018"/>
                </a:lnTo>
                <a:lnTo>
                  <a:pt x="26065" y="276761"/>
                </a:lnTo>
                <a:lnTo>
                  <a:pt x="29695" y="279601"/>
                </a:lnTo>
                <a:lnTo>
                  <a:pt x="33386" y="281494"/>
                </a:lnTo>
                <a:lnTo>
                  <a:pt x="37116" y="282756"/>
                </a:lnTo>
                <a:lnTo>
                  <a:pt x="40873" y="282327"/>
                </a:lnTo>
                <a:lnTo>
                  <a:pt x="44648" y="280771"/>
                </a:lnTo>
                <a:lnTo>
                  <a:pt x="48434" y="278464"/>
                </a:lnTo>
                <a:lnTo>
                  <a:pt x="56028" y="275900"/>
                </a:lnTo>
                <a:lnTo>
                  <a:pt x="59831" y="275217"/>
                </a:lnTo>
                <a:lnTo>
                  <a:pt x="67443" y="271071"/>
                </a:lnTo>
                <a:lnTo>
                  <a:pt x="71251" y="268187"/>
                </a:lnTo>
                <a:lnTo>
                  <a:pt x="73789" y="264994"/>
                </a:lnTo>
                <a:lnTo>
                  <a:pt x="75482" y="261596"/>
                </a:lnTo>
                <a:lnTo>
                  <a:pt x="76610" y="258060"/>
                </a:lnTo>
                <a:lnTo>
                  <a:pt x="79902" y="250623"/>
                </a:lnTo>
                <a:lnTo>
                  <a:pt x="95401" y="218425"/>
                </a:lnTo>
                <a:lnTo>
                  <a:pt x="104419" y="200110"/>
                </a:lnTo>
                <a:lnTo>
                  <a:pt x="107331" y="190400"/>
                </a:lnTo>
                <a:lnTo>
                  <a:pt x="109273" y="180116"/>
                </a:lnTo>
                <a:lnTo>
                  <a:pt x="110568" y="169450"/>
                </a:lnTo>
                <a:lnTo>
                  <a:pt x="118457" y="118033"/>
                </a:lnTo>
                <a:lnTo>
                  <a:pt x="121770" y="102662"/>
                </a:lnTo>
                <a:lnTo>
                  <a:pt x="125249" y="89875"/>
                </a:lnTo>
                <a:lnTo>
                  <a:pt x="128838" y="78810"/>
                </a:lnTo>
                <a:lnTo>
                  <a:pt x="132501" y="66353"/>
                </a:lnTo>
                <a:lnTo>
                  <a:pt x="139957" y="38965"/>
                </a:lnTo>
                <a:lnTo>
                  <a:pt x="142454" y="28360"/>
                </a:lnTo>
                <a:lnTo>
                  <a:pt x="144118" y="20020"/>
                </a:lnTo>
                <a:lnTo>
                  <a:pt x="145228" y="13190"/>
                </a:lnTo>
                <a:lnTo>
                  <a:pt x="145967" y="9906"/>
                </a:lnTo>
                <a:lnTo>
                  <a:pt x="146461" y="8988"/>
                </a:lnTo>
                <a:lnTo>
                  <a:pt x="146789" y="9645"/>
                </a:lnTo>
                <a:lnTo>
                  <a:pt x="147252" y="16638"/>
                </a:lnTo>
                <a:lnTo>
                  <a:pt x="147435" y="62315"/>
                </a:lnTo>
                <a:lnTo>
                  <a:pt x="147446" y="138498"/>
                </a:lnTo>
                <a:lnTo>
                  <a:pt x="148716" y="150595"/>
                </a:lnTo>
                <a:lnTo>
                  <a:pt x="150833" y="163740"/>
                </a:lnTo>
                <a:lnTo>
                  <a:pt x="153514" y="177583"/>
                </a:lnTo>
                <a:lnTo>
                  <a:pt x="156572" y="188082"/>
                </a:lnTo>
                <a:lnTo>
                  <a:pt x="159880" y="196351"/>
                </a:lnTo>
                <a:lnTo>
                  <a:pt x="174315" y="224816"/>
                </a:lnTo>
                <a:lnTo>
                  <a:pt x="179329" y="231000"/>
                </a:lnTo>
                <a:lnTo>
                  <a:pt x="185211" y="236393"/>
                </a:lnTo>
                <a:lnTo>
                  <a:pt x="197251" y="244502"/>
                </a:lnTo>
                <a:lnTo>
                  <a:pt x="206835" y="248106"/>
                </a:lnTo>
                <a:lnTo>
                  <a:pt x="211169" y="247798"/>
                </a:lnTo>
                <a:lnTo>
                  <a:pt x="215328" y="246322"/>
                </a:lnTo>
                <a:lnTo>
                  <a:pt x="219371" y="244068"/>
                </a:lnTo>
                <a:lnTo>
                  <a:pt x="230636" y="241563"/>
                </a:lnTo>
                <a:lnTo>
                  <a:pt x="237196" y="240895"/>
                </a:lnTo>
                <a:lnTo>
                  <a:pt x="242840" y="239180"/>
                </a:lnTo>
                <a:lnTo>
                  <a:pt x="252497" y="233887"/>
                </a:lnTo>
                <a:lnTo>
                  <a:pt x="264409" y="227302"/>
                </a:lnTo>
                <a:lnTo>
                  <a:pt x="271141" y="223768"/>
                </a:lnTo>
                <a:lnTo>
                  <a:pt x="278170" y="218871"/>
                </a:lnTo>
                <a:lnTo>
                  <a:pt x="285395" y="213067"/>
                </a:lnTo>
                <a:lnTo>
                  <a:pt x="292753" y="206658"/>
                </a:lnTo>
                <a:lnTo>
                  <a:pt x="302737" y="199845"/>
                </a:lnTo>
                <a:lnTo>
                  <a:pt x="314474" y="192763"/>
                </a:lnTo>
                <a:lnTo>
                  <a:pt x="327378" y="185502"/>
                </a:lnTo>
                <a:lnTo>
                  <a:pt x="337251" y="178122"/>
                </a:lnTo>
                <a:lnTo>
                  <a:pt x="345103" y="170660"/>
                </a:lnTo>
                <a:lnTo>
                  <a:pt x="351607" y="163147"/>
                </a:lnTo>
                <a:lnTo>
                  <a:pt x="358484" y="156868"/>
                </a:lnTo>
                <a:lnTo>
                  <a:pt x="365608" y="151412"/>
                </a:lnTo>
                <a:lnTo>
                  <a:pt x="387477" y="1366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29"/>
          <p:cNvSpPr/>
          <p:nvPr/>
        </p:nvSpPr>
        <p:spPr>
          <a:xfrm>
            <a:off x="1840230" y="5292172"/>
            <a:ext cx="237725" cy="308229"/>
          </a:xfrm>
          <a:custGeom>
            <a:avLst/>
            <a:gdLst/>
            <a:ahLst/>
            <a:cxnLst/>
            <a:rect l="0" t="0" r="0" b="0"/>
            <a:pathLst>
              <a:path w="237725" h="308229">
                <a:moveTo>
                  <a:pt x="160020" y="22778"/>
                </a:moveTo>
                <a:lnTo>
                  <a:pt x="147884" y="10642"/>
                </a:lnTo>
                <a:lnTo>
                  <a:pt x="141769" y="7067"/>
                </a:lnTo>
                <a:lnTo>
                  <a:pt x="135153" y="4684"/>
                </a:lnTo>
                <a:lnTo>
                  <a:pt x="128202" y="3095"/>
                </a:lnTo>
                <a:lnTo>
                  <a:pt x="122298" y="2036"/>
                </a:lnTo>
                <a:lnTo>
                  <a:pt x="117092" y="1330"/>
                </a:lnTo>
                <a:lnTo>
                  <a:pt x="112351" y="859"/>
                </a:lnTo>
                <a:lnTo>
                  <a:pt x="107920" y="545"/>
                </a:lnTo>
                <a:lnTo>
                  <a:pt x="103697" y="336"/>
                </a:lnTo>
                <a:lnTo>
                  <a:pt x="95617" y="103"/>
                </a:lnTo>
                <a:lnTo>
                  <a:pt x="87793" y="0"/>
                </a:lnTo>
                <a:lnTo>
                  <a:pt x="82659" y="1242"/>
                </a:lnTo>
                <a:lnTo>
                  <a:pt x="76696" y="3341"/>
                </a:lnTo>
                <a:lnTo>
                  <a:pt x="70180" y="6010"/>
                </a:lnTo>
                <a:lnTo>
                  <a:pt x="64567" y="9059"/>
                </a:lnTo>
                <a:lnTo>
                  <a:pt x="59554" y="12362"/>
                </a:lnTo>
                <a:lnTo>
                  <a:pt x="54943" y="15834"/>
                </a:lnTo>
                <a:lnTo>
                  <a:pt x="50598" y="18148"/>
                </a:lnTo>
                <a:lnTo>
                  <a:pt x="46432" y="19691"/>
                </a:lnTo>
                <a:lnTo>
                  <a:pt x="42385" y="20720"/>
                </a:lnTo>
                <a:lnTo>
                  <a:pt x="39686" y="22676"/>
                </a:lnTo>
                <a:lnTo>
                  <a:pt x="37887" y="25250"/>
                </a:lnTo>
                <a:lnTo>
                  <a:pt x="36688" y="28236"/>
                </a:lnTo>
                <a:lnTo>
                  <a:pt x="31969" y="34940"/>
                </a:lnTo>
                <a:lnTo>
                  <a:pt x="28933" y="38506"/>
                </a:lnTo>
                <a:lnTo>
                  <a:pt x="26908" y="42153"/>
                </a:lnTo>
                <a:lnTo>
                  <a:pt x="24659" y="49592"/>
                </a:lnTo>
                <a:lnTo>
                  <a:pt x="25329" y="54624"/>
                </a:lnTo>
                <a:lnTo>
                  <a:pt x="27046" y="60519"/>
                </a:lnTo>
                <a:lnTo>
                  <a:pt x="29461" y="66988"/>
                </a:lnTo>
                <a:lnTo>
                  <a:pt x="31070" y="72571"/>
                </a:lnTo>
                <a:lnTo>
                  <a:pt x="32859" y="82161"/>
                </a:lnTo>
                <a:lnTo>
                  <a:pt x="37040" y="90657"/>
                </a:lnTo>
                <a:lnTo>
                  <a:pt x="39933" y="94701"/>
                </a:lnTo>
                <a:lnTo>
                  <a:pt x="43132" y="97397"/>
                </a:lnTo>
                <a:lnTo>
                  <a:pt x="46535" y="99193"/>
                </a:lnTo>
                <a:lnTo>
                  <a:pt x="50073" y="100391"/>
                </a:lnTo>
                <a:lnTo>
                  <a:pt x="57391" y="105109"/>
                </a:lnTo>
                <a:lnTo>
                  <a:pt x="61121" y="108145"/>
                </a:lnTo>
                <a:lnTo>
                  <a:pt x="66147" y="110169"/>
                </a:lnTo>
                <a:lnTo>
                  <a:pt x="72038" y="111519"/>
                </a:lnTo>
                <a:lnTo>
                  <a:pt x="78505" y="112418"/>
                </a:lnTo>
                <a:lnTo>
                  <a:pt x="85357" y="114288"/>
                </a:lnTo>
                <a:lnTo>
                  <a:pt x="92464" y="116805"/>
                </a:lnTo>
                <a:lnTo>
                  <a:pt x="99743" y="119752"/>
                </a:lnTo>
                <a:lnTo>
                  <a:pt x="108405" y="121717"/>
                </a:lnTo>
                <a:lnTo>
                  <a:pt x="117990" y="123028"/>
                </a:lnTo>
                <a:lnTo>
                  <a:pt x="128190" y="123901"/>
                </a:lnTo>
                <a:lnTo>
                  <a:pt x="137530" y="124483"/>
                </a:lnTo>
                <a:lnTo>
                  <a:pt x="154681" y="125130"/>
                </a:lnTo>
                <a:lnTo>
                  <a:pt x="161540" y="126572"/>
                </a:lnTo>
                <a:lnTo>
                  <a:pt x="167383" y="128804"/>
                </a:lnTo>
                <a:lnTo>
                  <a:pt x="172549" y="131562"/>
                </a:lnTo>
                <a:lnTo>
                  <a:pt x="178533" y="133400"/>
                </a:lnTo>
                <a:lnTo>
                  <a:pt x="185061" y="134626"/>
                </a:lnTo>
                <a:lnTo>
                  <a:pt x="191954" y="135443"/>
                </a:lnTo>
                <a:lnTo>
                  <a:pt x="197819" y="137258"/>
                </a:lnTo>
                <a:lnTo>
                  <a:pt x="202999" y="139738"/>
                </a:lnTo>
                <a:lnTo>
                  <a:pt x="207723" y="142661"/>
                </a:lnTo>
                <a:lnTo>
                  <a:pt x="212142" y="145880"/>
                </a:lnTo>
                <a:lnTo>
                  <a:pt x="216358" y="149296"/>
                </a:lnTo>
                <a:lnTo>
                  <a:pt x="220438" y="152843"/>
                </a:lnTo>
                <a:lnTo>
                  <a:pt x="224429" y="157748"/>
                </a:lnTo>
                <a:lnTo>
                  <a:pt x="228359" y="163558"/>
                </a:lnTo>
                <a:lnTo>
                  <a:pt x="232249" y="169971"/>
                </a:lnTo>
                <a:lnTo>
                  <a:pt x="234843" y="175517"/>
                </a:lnTo>
                <a:lnTo>
                  <a:pt x="237724" y="185065"/>
                </a:lnTo>
                <a:lnTo>
                  <a:pt x="237223" y="189389"/>
                </a:lnTo>
                <a:lnTo>
                  <a:pt x="235618" y="193542"/>
                </a:lnTo>
                <a:lnTo>
                  <a:pt x="233279" y="197580"/>
                </a:lnTo>
                <a:lnTo>
                  <a:pt x="231719" y="202813"/>
                </a:lnTo>
                <a:lnTo>
                  <a:pt x="230679" y="208841"/>
                </a:lnTo>
                <a:lnTo>
                  <a:pt x="229986" y="215400"/>
                </a:lnTo>
                <a:lnTo>
                  <a:pt x="228254" y="221042"/>
                </a:lnTo>
                <a:lnTo>
                  <a:pt x="225829" y="226074"/>
                </a:lnTo>
                <a:lnTo>
                  <a:pt x="219748" y="235051"/>
                </a:lnTo>
                <a:lnTo>
                  <a:pt x="212812" y="243275"/>
                </a:lnTo>
                <a:lnTo>
                  <a:pt x="207915" y="248516"/>
                </a:lnTo>
                <a:lnTo>
                  <a:pt x="195700" y="261113"/>
                </a:lnTo>
                <a:lnTo>
                  <a:pt x="188886" y="266757"/>
                </a:lnTo>
                <a:lnTo>
                  <a:pt x="181804" y="271791"/>
                </a:lnTo>
                <a:lnTo>
                  <a:pt x="174543" y="276416"/>
                </a:lnTo>
                <a:lnTo>
                  <a:pt x="167162" y="279500"/>
                </a:lnTo>
                <a:lnTo>
                  <a:pt x="159701" y="281556"/>
                </a:lnTo>
                <a:lnTo>
                  <a:pt x="152187" y="282926"/>
                </a:lnTo>
                <a:lnTo>
                  <a:pt x="143368" y="286380"/>
                </a:lnTo>
                <a:lnTo>
                  <a:pt x="133678" y="291223"/>
                </a:lnTo>
                <a:lnTo>
                  <a:pt x="123409" y="296991"/>
                </a:lnTo>
                <a:lnTo>
                  <a:pt x="111483" y="300836"/>
                </a:lnTo>
                <a:lnTo>
                  <a:pt x="98452" y="303400"/>
                </a:lnTo>
                <a:lnTo>
                  <a:pt x="84684" y="305109"/>
                </a:lnTo>
                <a:lnTo>
                  <a:pt x="72966" y="306249"/>
                </a:lnTo>
                <a:lnTo>
                  <a:pt x="62614" y="307008"/>
                </a:lnTo>
                <a:lnTo>
                  <a:pt x="53173" y="307514"/>
                </a:lnTo>
                <a:lnTo>
                  <a:pt x="35909" y="308078"/>
                </a:lnTo>
                <a:lnTo>
                  <a:pt x="27749" y="308228"/>
                </a:lnTo>
                <a:lnTo>
                  <a:pt x="22309" y="307057"/>
                </a:lnTo>
                <a:lnTo>
                  <a:pt x="18683" y="305008"/>
                </a:lnTo>
                <a:lnTo>
                  <a:pt x="16265" y="302371"/>
                </a:lnTo>
                <a:lnTo>
                  <a:pt x="13383" y="300613"/>
                </a:lnTo>
                <a:lnTo>
                  <a:pt x="6795" y="298660"/>
                </a:lnTo>
                <a:lnTo>
                  <a:pt x="3020" y="297792"/>
                </a:lnTo>
                <a:lnTo>
                  <a:pt x="0" y="2856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0"/>
          <p:cNvSpPr/>
          <p:nvPr/>
        </p:nvSpPr>
        <p:spPr>
          <a:xfrm>
            <a:off x="2080260" y="5303519"/>
            <a:ext cx="52297" cy="308611"/>
          </a:xfrm>
          <a:custGeom>
            <a:avLst/>
            <a:gdLst/>
            <a:ahLst/>
            <a:cxnLst/>
            <a:rect l="0" t="0" r="0" b="0"/>
            <a:pathLst>
              <a:path w="52297" h="308611">
                <a:moveTo>
                  <a:pt x="0" y="0"/>
                </a:moveTo>
                <a:lnTo>
                  <a:pt x="12135" y="18204"/>
                </a:lnTo>
                <a:lnTo>
                  <a:pt x="15710" y="26106"/>
                </a:lnTo>
                <a:lnTo>
                  <a:pt x="18093" y="33914"/>
                </a:lnTo>
                <a:lnTo>
                  <a:pt x="19682" y="41659"/>
                </a:lnTo>
                <a:lnTo>
                  <a:pt x="22011" y="49363"/>
                </a:lnTo>
                <a:lnTo>
                  <a:pt x="24834" y="57039"/>
                </a:lnTo>
                <a:lnTo>
                  <a:pt x="27986" y="64696"/>
                </a:lnTo>
                <a:lnTo>
                  <a:pt x="30087" y="72341"/>
                </a:lnTo>
                <a:lnTo>
                  <a:pt x="31488" y="79977"/>
                </a:lnTo>
                <a:lnTo>
                  <a:pt x="32422" y="87609"/>
                </a:lnTo>
                <a:lnTo>
                  <a:pt x="33044" y="99046"/>
                </a:lnTo>
                <a:lnTo>
                  <a:pt x="33736" y="128687"/>
                </a:lnTo>
                <a:lnTo>
                  <a:pt x="35191" y="142941"/>
                </a:lnTo>
                <a:lnTo>
                  <a:pt x="37430" y="156255"/>
                </a:lnTo>
                <a:lnTo>
                  <a:pt x="40193" y="168939"/>
                </a:lnTo>
                <a:lnTo>
                  <a:pt x="42036" y="179937"/>
                </a:lnTo>
                <a:lnTo>
                  <a:pt x="43264" y="189808"/>
                </a:lnTo>
                <a:lnTo>
                  <a:pt x="44082" y="198929"/>
                </a:lnTo>
                <a:lnTo>
                  <a:pt x="44628" y="207549"/>
                </a:lnTo>
                <a:lnTo>
                  <a:pt x="45234" y="223901"/>
                </a:lnTo>
                <a:lnTo>
                  <a:pt x="45576" y="247387"/>
                </a:lnTo>
                <a:lnTo>
                  <a:pt x="45677" y="270432"/>
                </a:lnTo>
                <a:lnTo>
                  <a:pt x="46961" y="278078"/>
                </a:lnTo>
                <a:lnTo>
                  <a:pt x="49087" y="285716"/>
                </a:lnTo>
                <a:lnTo>
                  <a:pt x="51775" y="293347"/>
                </a:lnTo>
                <a:lnTo>
                  <a:pt x="52296" y="298435"/>
                </a:lnTo>
                <a:lnTo>
                  <a:pt x="51374" y="301827"/>
                </a:lnTo>
                <a:lnTo>
                  <a:pt x="45720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1"/>
          <p:cNvSpPr/>
          <p:nvPr/>
        </p:nvSpPr>
        <p:spPr>
          <a:xfrm>
            <a:off x="2263362" y="5033051"/>
            <a:ext cx="262669" cy="533011"/>
          </a:xfrm>
          <a:custGeom>
            <a:avLst/>
            <a:gdLst/>
            <a:ahLst/>
            <a:cxnLst/>
            <a:rect l="0" t="0" r="0" b="0"/>
            <a:pathLst>
              <a:path w="262669" h="533011">
                <a:moveTo>
                  <a:pt x="114078" y="179028"/>
                </a:moveTo>
                <a:lnTo>
                  <a:pt x="95874" y="191164"/>
                </a:lnTo>
                <a:lnTo>
                  <a:pt x="90512" y="196009"/>
                </a:lnTo>
                <a:lnTo>
                  <a:pt x="86937" y="200509"/>
                </a:lnTo>
                <a:lnTo>
                  <a:pt x="81695" y="210165"/>
                </a:lnTo>
                <a:lnTo>
                  <a:pt x="64297" y="244387"/>
                </a:lnTo>
                <a:lnTo>
                  <a:pt x="50043" y="276233"/>
                </a:lnTo>
                <a:lnTo>
                  <a:pt x="33548" y="313671"/>
                </a:lnTo>
                <a:lnTo>
                  <a:pt x="21983" y="338776"/>
                </a:lnTo>
                <a:lnTo>
                  <a:pt x="17121" y="350297"/>
                </a:lnTo>
                <a:lnTo>
                  <a:pt x="12610" y="361787"/>
                </a:lnTo>
                <a:lnTo>
                  <a:pt x="8333" y="373258"/>
                </a:lnTo>
                <a:lnTo>
                  <a:pt x="5481" y="383445"/>
                </a:lnTo>
                <a:lnTo>
                  <a:pt x="3580" y="392776"/>
                </a:lnTo>
                <a:lnTo>
                  <a:pt x="2312" y="401537"/>
                </a:lnTo>
                <a:lnTo>
                  <a:pt x="1467" y="414997"/>
                </a:lnTo>
                <a:lnTo>
                  <a:pt x="529" y="450273"/>
                </a:lnTo>
                <a:lnTo>
                  <a:pt x="0" y="494771"/>
                </a:lnTo>
                <a:lnTo>
                  <a:pt x="1196" y="505093"/>
                </a:lnTo>
                <a:lnTo>
                  <a:pt x="5911" y="519949"/>
                </a:lnTo>
                <a:lnTo>
                  <a:pt x="8947" y="524419"/>
                </a:lnTo>
                <a:lnTo>
                  <a:pt x="12240" y="527399"/>
                </a:lnTo>
                <a:lnTo>
                  <a:pt x="15706" y="529385"/>
                </a:lnTo>
                <a:lnTo>
                  <a:pt x="22944" y="531593"/>
                </a:lnTo>
                <a:lnTo>
                  <a:pt x="30394" y="532574"/>
                </a:lnTo>
                <a:lnTo>
                  <a:pt x="37938" y="533010"/>
                </a:lnTo>
                <a:lnTo>
                  <a:pt x="41728" y="531856"/>
                </a:lnTo>
                <a:lnTo>
                  <a:pt x="49325" y="527187"/>
                </a:lnTo>
                <a:lnTo>
                  <a:pt x="56936" y="517493"/>
                </a:lnTo>
                <a:lnTo>
                  <a:pt x="64551" y="505987"/>
                </a:lnTo>
                <a:lnTo>
                  <a:pt x="72169" y="496640"/>
                </a:lnTo>
                <a:lnTo>
                  <a:pt x="74709" y="489830"/>
                </a:lnTo>
                <a:lnTo>
                  <a:pt x="76402" y="481479"/>
                </a:lnTo>
                <a:lnTo>
                  <a:pt x="77530" y="472102"/>
                </a:lnTo>
                <a:lnTo>
                  <a:pt x="79553" y="459501"/>
                </a:lnTo>
                <a:lnTo>
                  <a:pt x="85187" y="428566"/>
                </a:lnTo>
                <a:lnTo>
                  <a:pt x="91924" y="397038"/>
                </a:lnTo>
                <a:lnTo>
                  <a:pt x="95498" y="381518"/>
                </a:lnTo>
                <a:lnTo>
                  <a:pt x="97881" y="362281"/>
                </a:lnTo>
                <a:lnTo>
                  <a:pt x="99470" y="340567"/>
                </a:lnTo>
                <a:lnTo>
                  <a:pt x="100529" y="317201"/>
                </a:lnTo>
                <a:lnTo>
                  <a:pt x="102229" y="151477"/>
                </a:lnTo>
                <a:lnTo>
                  <a:pt x="102631" y="9215"/>
                </a:lnTo>
                <a:lnTo>
                  <a:pt x="103907" y="4859"/>
                </a:lnTo>
                <a:lnTo>
                  <a:pt x="106027" y="1956"/>
                </a:lnTo>
                <a:lnTo>
                  <a:pt x="108711" y="20"/>
                </a:lnTo>
                <a:lnTo>
                  <a:pt x="110500" y="0"/>
                </a:lnTo>
                <a:lnTo>
                  <a:pt x="111692" y="1256"/>
                </a:lnTo>
                <a:lnTo>
                  <a:pt x="115557" y="17469"/>
                </a:lnTo>
                <a:lnTo>
                  <a:pt x="125742" y="67007"/>
                </a:lnTo>
                <a:lnTo>
                  <a:pt x="130744" y="96728"/>
                </a:lnTo>
                <a:lnTo>
                  <a:pt x="139688" y="160230"/>
                </a:lnTo>
                <a:lnTo>
                  <a:pt x="143851" y="184276"/>
                </a:lnTo>
                <a:lnTo>
                  <a:pt x="147897" y="202847"/>
                </a:lnTo>
                <a:lnTo>
                  <a:pt x="151864" y="217768"/>
                </a:lnTo>
                <a:lnTo>
                  <a:pt x="154508" y="231524"/>
                </a:lnTo>
                <a:lnTo>
                  <a:pt x="156271" y="244506"/>
                </a:lnTo>
                <a:lnTo>
                  <a:pt x="157447" y="256970"/>
                </a:lnTo>
                <a:lnTo>
                  <a:pt x="159500" y="269090"/>
                </a:lnTo>
                <a:lnTo>
                  <a:pt x="162139" y="280979"/>
                </a:lnTo>
                <a:lnTo>
                  <a:pt x="175500" y="333505"/>
                </a:lnTo>
                <a:lnTo>
                  <a:pt x="181696" y="349322"/>
                </a:lnTo>
                <a:lnTo>
                  <a:pt x="189636" y="366218"/>
                </a:lnTo>
                <a:lnTo>
                  <a:pt x="198740" y="383831"/>
                </a:lnTo>
                <a:lnTo>
                  <a:pt x="206079" y="396844"/>
                </a:lnTo>
                <a:lnTo>
                  <a:pt x="212242" y="406789"/>
                </a:lnTo>
                <a:lnTo>
                  <a:pt x="217621" y="414689"/>
                </a:lnTo>
                <a:lnTo>
                  <a:pt x="222476" y="419955"/>
                </a:lnTo>
                <a:lnTo>
                  <a:pt x="226983" y="423466"/>
                </a:lnTo>
                <a:lnTo>
                  <a:pt x="231258" y="425807"/>
                </a:lnTo>
                <a:lnTo>
                  <a:pt x="239395" y="431794"/>
                </a:lnTo>
                <a:lnTo>
                  <a:pt x="262668" y="4419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2"/>
          <p:cNvSpPr/>
          <p:nvPr/>
        </p:nvSpPr>
        <p:spPr>
          <a:xfrm>
            <a:off x="2565682" y="5226254"/>
            <a:ext cx="154658" cy="339561"/>
          </a:xfrm>
          <a:custGeom>
            <a:avLst/>
            <a:gdLst/>
            <a:ahLst/>
            <a:cxnLst/>
            <a:rect l="0" t="0" r="0" b="0"/>
            <a:pathLst>
              <a:path w="154658" h="339561">
                <a:moveTo>
                  <a:pt x="6068" y="145846"/>
                </a:moveTo>
                <a:lnTo>
                  <a:pt x="0" y="145846"/>
                </a:lnTo>
                <a:lnTo>
                  <a:pt x="8362" y="145846"/>
                </a:lnTo>
                <a:lnTo>
                  <a:pt x="11407" y="144575"/>
                </a:lnTo>
                <a:lnTo>
                  <a:pt x="13437" y="142459"/>
                </a:lnTo>
                <a:lnTo>
                  <a:pt x="14791" y="139778"/>
                </a:lnTo>
                <a:lnTo>
                  <a:pt x="16963" y="137991"/>
                </a:lnTo>
                <a:lnTo>
                  <a:pt x="19681" y="136799"/>
                </a:lnTo>
                <a:lnTo>
                  <a:pt x="22763" y="136004"/>
                </a:lnTo>
                <a:lnTo>
                  <a:pt x="27358" y="134205"/>
                </a:lnTo>
                <a:lnTo>
                  <a:pt x="32961" y="131735"/>
                </a:lnTo>
                <a:lnTo>
                  <a:pt x="39237" y="128818"/>
                </a:lnTo>
                <a:lnTo>
                  <a:pt x="44690" y="125604"/>
                </a:lnTo>
                <a:lnTo>
                  <a:pt x="49596" y="122191"/>
                </a:lnTo>
                <a:lnTo>
                  <a:pt x="54137" y="118646"/>
                </a:lnTo>
                <a:lnTo>
                  <a:pt x="58433" y="115012"/>
                </a:lnTo>
                <a:lnTo>
                  <a:pt x="62568" y="111320"/>
                </a:lnTo>
                <a:lnTo>
                  <a:pt x="66595" y="107589"/>
                </a:lnTo>
                <a:lnTo>
                  <a:pt x="84397" y="90201"/>
                </a:lnTo>
                <a:lnTo>
                  <a:pt x="105759" y="68963"/>
                </a:lnTo>
                <a:lnTo>
                  <a:pt x="110628" y="62840"/>
                </a:lnTo>
                <a:lnTo>
                  <a:pt x="113875" y="57489"/>
                </a:lnTo>
                <a:lnTo>
                  <a:pt x="116039" y="52651"/>
                </a:lnTo>
                <a:lnTo>
                  <a:pt x="118752" y="48156"/>
                </a:lnTo>
                <a:lnTo>
                  <a:pt x="121830" y="43889"/>
                </a:lnTo>
                <a:lnTo>
                  <a:pt x="125153" y="39774"/>
                </a:lnTo>
                <a:lnTo>
                  <a:pt x="127368" y="34491"/>
                </a:lnTo>
                <a:lnTo>
                  <a:pt x="128844" y="28429"/>
                </a:lnTo>
                <a:lnTo>
                  <a:pt x="129829" y="21848"/>
                </a:lnTo>
                <a:lnTo>
                  <a:pt x="129215" y="16191"/>
                </a:lnTo>
                <a:lnTo>
                  <a:pt x="127536" y="11149"/>
                </a:lnTo>
                <a:lnTo>
                  <a:pt x="125146" y="6518"/>
                </a:lnTo>
                <a:lnTo>
                  <a:pt x="122283" y="3431"/>
                </a:lnTo>
                <a:lnTo>
                  <a:pt x="119105" y="1372"/>
                </a:lnTo>
                <a:lnTo>
                  <a:pt x="115716" y="0"/>
                </a:lnTo>
                <a:lnTo>
                  <a:pt x="112186" y="355"/>
                </a:lnTo>
                <a:lnTo>
                  <a:pt x="108563" y="1862"/>
                </a:lnTo>
                <a:lnTo>
                  <a:pt x="99691" y="7338"/>
                </a:lnTo>
                <a:lnTo>
                  <a:pt x="95092" y="11473"/>
                </a:lnTo>
                <a:lnTo>
                  <a:pt x="92087" y="14354"/>
                </a:lnTo>
                <a:lnTo>
                  <a:pt x="87544" y="20084"/>
                </a:lnTo>
                <a:lnTo>
                  <a:pt x="81975" y="27715"/>
                </a:lnTo>
                <a:lnTo>
                  <a:pt x="75723" y="36612"/>
                </a:lnTo>
                <a:lnTo>
                  <a:pt x="70284" y="45083"/>
                </a:lnTo>
                <a:lnTo>
                  <a:pt x="65389" y="53270"/>
                </a:lnTo>
                <a:lnTo>
                  <a:pt x="60855" y="61269"/>
                </a:lnTo>
                <a:lnTo>
                  <a:pt x="56562" y="70411"/>
                </a:lnTo>
                <a:lnTo>
                  <a:pt x="52431" y="80316"/>
                </a:lnTo>
                <a:lnTo>
                  <a:pt x="48406" y="90729"/>
                </a:lnTo>
                <a:lnTo>
                  <a:pt x="44454" y="100211"/>
                </a:lnTo>
                <a:lnTo>
                  <a:pt x="40548" y="109073"/>
                </a:lnTo>
                <a:lnTo>
                  <a:pt x="36675" y="117520"/>
                </a:lnTo>
                <a:lnTo>
                  <a:pt x="32822" y="126962"/>
                </a:lnTo>
                <a:lnTo>
                  <a:pt x="28984" y="137066"/>
                </a:lnTo>
                <a:lnTo>
                  <a:pt x="21333" y="158454"/>
                </a:lnTo>
                <a:lnTo>
                  <a:pt x="13699" y="180659"/>
                </a:lnTo>
                <a:lnTo>
                  <a:pt x="11155" y="194455"/>
                </a:lnTo>
                <a:lnTo>
                  <a:pt x="9459" y="210002"/>
                </a:lnTo>
                <a:lnTo>
                  <a:pt x="8329" y="226716"/>
                </a:lnTo>
                <a:lnTo>
                  <a:pt x="7575" y="244209"/>
                </a:lnTo>
                <a:lnTo>
                  <a:pt x="6737" y="280580"/>
                </a:lnTo>
                <a:lnTo>
                  <a:pt x="7784" y="294088"/>
                </a:lnTo>
                <a:lnTo>
                  <a:pt x="9752" y="304364"/>
                </a:lnTo>
                <a:lnTo>
                  <a:pt x="15968" y="323913"/>
                </a:lnTo>
                <a:lnTo>
                  <a:pt x="20204" y="329973"/>
                </a:lnTo>
                <a:lnTo>
                  <a:pt x="23112" y="333368"/>
                </a:lnTo>
                <a:lnTo>
                  <a:pt x="26321" y="335630"/>
                </a:lnTo>
                <a:lnTo>
                  <a:pt x="29729" y="337139"/>
                </a:lnTo>
                <a:lnTo>
                  <a:pt x="33272" y="338144"/>
                </a:lnTo>
                <a:lnTo>
                  <a:pt x="36904" y="338814"/>
                </a:lnTo>
                <a:lnTo>
                  <a:pt x="40595" y="339262"/>
                </a:lnTo>
                <a:lnTo>
                  <a:pt x="44326" y="339560"/>
                </a:lnTo>
                <a:lnTo>
                  <a:pt x="48083" y="338488"/>
                </a:lnTo>
                <a:lnTo>
                  <a:pt x="51858" y="336504"/>
                </a:lnTo>
                <a:lnTo>
                  <a:pt x="55644" y="333911"/>
                </a:lnTo>
                <a:lnTo>
                  <a:pt x="60709" y="332183"/>
                </a:lnTo>
                <a:lnTo>
                  <a:pt x="66625" y="331030"/>
                </a:lnTo>
                <a:lnTo>
                  <a:pt x="73109" y="330262"/>
                </a:lnTo>
                <a:lnTo>
                  <a:pt x="78702" y="328480"/>
                </a:lnTo>
                <a:lnTo>
                  <a:pt x="83701" y="326022"/>
                </a:lnTo>
                <a:lnTo>
                  <a:pt x="88303" y="323113"/>
                </a:lnTo>
                <a:lnTo>
                  <a:pt x="93911" y="319904"/>
                </a:lnTo>
                <a:lnTo>
                  <a:pt x="106916" y="312951"/>
                </a:lnTo>
                <a:lnTo>
                  <a:pt x="112670" y="309319"/>
                </a:lnTo>
                <a:lnTo>
                  <a:pt x="117776" y="305628"/>
                </a:lnTo>
                <a:lnTo>
                  <a:pt x="122450" y="301897"/>
                </a:lnTo>
                <a:lnTo>
                  <a:pt x="126836" y="298140"/>
                </a:lnTo>
                <a:lnTo>
                  <a:pt x="131030" y="294365"/>
                </a:lnTo>
                <a:lnTo>
                  <a:pt x="135096" y="290579"/>
                </a:lnTo>
                <a:lnTo>
                  <a:pt x="139076" y="288054"/>
                </a:lnTo>
                <a:lnTo>
                  <a:pt x="143000" y="286371"/>
                </a:lnTo>
                <a:lnTo>
                  <a:pt x="154657" y="2830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3"/>
          <p:cNvSpPr/>
          <p:nvPr/>
        </p:nvSpPr>
        <p:spPr>
          <a:xfrm>
            <a:off x="3874770" y="4926329"/>
            <a:ext cx="68581" cy="324513"/>
          </a:xfrm>
          <a:custGeom>
            <a:avLst/>
            <a:gdLst/>
            <a:ahLst/>
            <a:cxnLst/>
            <a:rect l="0" t="0" r="0" b="0"/>
            <a:pathLst>
              <a:path w="68581" h="324513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841" y="15910"/>
                </a:lnTo>
                <a:lnTo>
                  <a:pt x="11641" y="19497"/>
                </a:lnTo>
                <a:lnTo>
                  <a:pt x="14110" y="23158"/>
                </a:lnTo>
                <a:lnTo>
                  <a:pt x="17026" y="26869"/>
                </a:lnTo>
                <a:lnTo>
                  <a:pt x="20241" y="31883"/>
                </a:lnTo>
                <a:lnTo>
                  <a:pt x="23654" y="37765"/>
                </a:lnTo>
                <a:lnTo>
                  <a:pt x="27199" y="44227"/>
                </a:lnTo>
                <a:lnTo>
                  <a:pt x="29563" y="51075"/>
                </a:lnTo>
                <a:lnTo>
                  <a:pt x="31138" y="58180"/>
                </a:lnTo>
                <a:lnTo>
                  <a:pt x="34159" y="77928"/>
                </a:lnTo>
                <a:lnTo>
                  <a:pt x="39735" y="112105"/>
                </a:lnTo>
                <a:lnTo>
                  <a:pt x="44270" y="134427"/>
                </a:lnTo>
                <a:lnTo>
                  <a:pt x="56082" y="186322"/>
                </a:lnTo>
                <a:lnTo>
                  <a:pt x="60248" y="210575"/>
                </a:lnTo>
                <a:lnTo>
                  <a:pt x="63025" y="233094"/>
                </a:lnTo>
                <a:lnTo>
                  <a:pt x="66111" y="269968"/>
                </a:lnTo>
                <a:lnTo>
                  <a:pt x="67483" y="290589"/>
                </a:lnTo>
                <a:lnTo>
                  <a:pt x="68092" y="303988"/>
                </a:lnTo>
                <a:lnTo>
                  <a:pt x="68363" y="314176"/>
                </a:lnTo>
                <a:lnTo>
                  <a:pt x="68515" y="324512"/>
                </a:lnTo>
                <a:lnTo>
                  <a:pt x="68567" y="317913"/>
                </a:lnTo>
                <a:lnTo>
                  <a:pt x="68580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4"/>
          <p:cNvSpPr/>
          <p:nvPr/>
        </p:nvSpPr>
        <p:spPr>
          <a:xfrm>
            <a:off x="3840479" y="481202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5"/>
          <p:cNvSpPr/>
          <p:nvPr/>
        </p:nvSpPr>
        <p:spPr>
          <a:xfrm>
            <a:off x="4012791" y="4846319"/>
            <a:ext cx="237119" cy="410920"/>
          </a:xfrm>
          <a:custGeom>
            <a:avLst/>
            <a:gdLst/>
            <a:ahLst/>
            <a:cxnLst/>
            <a:rect l="0" t="0" r="0" b="0"/>
            <a:pathLst>
              <a:path w="237119" h="410920">
                <a:moveTo>
                  <a:pt x="102009" y="0"/>
                </a:moveTo>
                <a:lnTo>
                  <a:pt x="95941" y="12136"/>
                </a:lnTo>
                <a:lnTo>
                  <a:pt x="92883" y="23331"/>
                </a:lnTo>
                <a:lnTo>
                  <a:pt x="89575" y="38414"/>
                </a:lnTo>
                <a:lnTo>
                  <a:pt x="86100" y="56089"/>
                </a:lnTo>
                <a:lnTo>
                  <a:pt x="81242" y="70413"/>
                </a:lnTo>
                <a:lnTo>
                  <a:pt x="75465" y="82502"/>
                </a:lnTo>
                <a:lnTo>
                  <a:pt x="69073" y="93102"/>
                </a:lnTo>
                <a:lnTo>
                  <a:pt x="62271" y="105248"/>
                </a:lnTo>
                <a:lnTo>
                  <a:pt x="47941" y="132291"/>
                </a:lnTo>
                <a:lnTo>
                  <a:pt x="40563" y="149154"/>
                </a:lnTo>
                <a:lnTo>
                  <a:pt x="33105" y="168016"/>
                </a:lnTo>
                <a:lnTo>
                  <a:pt x="25593" y="188211"/>
                </a:lnTo>
                <a:lnTo>
                  <a:pt x="19315" y="202944"/>
                </a:lnTo>
                <a:lnTo>
                  <a:pt x="13860" y="214036"/>
                </a:lnTo>
                <a:lnTo>
                  <a:pt x="8953" y="222701"/>
                </a:lnTo>
                <a:lnTo>
                  <a:pt x="5681" y="229747"/>
                </a:lnTo>
                <a:lnTo>
                  <a:pt x="2047" y="240963"/>
                </a:lnTo>
                <a:lnTo>
                  <a:pt x="431" y="250182"/>
                </a:lnTo>
                <a:lnTo>
                  <a:pt x="0" y="254418"/>
                </a:lnTo>
                <a:lnTo>
                  <a:pt x="983" y="257242"/>
                </a:lnTo>
                <a:lnTo>
                  <a:pt x="2908" y="259125"/>
                </a:lnTo>
                <a:lnTo>
                  <a:pt x="5462" y="260380"/>
                </a:lnTo>
                <a:lnTo>
                  <a:pt x="11685" y="261775"/>
                </a:lnTo>
                <a:lnTo>
                  <a:pt x="15123" y="262147"/>
                </a:lnTo>
                <a:lnTo>
                  <a:pt x="18685" y="261125"/>
                </a:lnTo>
                <a:lnTo>
                  <a:pt x="26029" y="256602"/>
                </a:lnTo>
                <a:lnTo>
                  <a:pt x="29766" y="254888"/>
                </a:lnTo>
                <a:lnTo>
                  <a:pt x="33527" y="253746"/>
                </a:lnTo>
                <a:lnTo>
                  <a:pt x="37304" y="252984"/>
                </a:lnTo>
                <a:lnTo>
                  <a:pt x="42362" y="251206"/>
                </a:lnTo>
                <a:lnTo>
                  <a:pt x="48274" y="248751"/>
                </a:lnTo>
                <a:lnTo>
                  <a:pt x="54756" y="245844"/>
                </a:lnTo>
                <a:lnTo>
                  <a:pt x="60347" y="243906"/>
                </a:lnTo>
                <a:lnTo>
                  <a:pt x="65344" y="242614"/>
                </a:lnTo>
                <a:lnTo>
                  <a:pt x="69945" y="241753"/>
                </a:lnTo>
                <a:lnTo>
                  <a:pt x="75553" y="241178"/>
                </a:lnTo>
                <a:lnTo>
                  <a:pt x="81831" y="240796"/>
                </a:lnTo>
                <a:lnTo>
                  <a:pt x="95581" y="240371"/>
                </a:lnTo>
                <a:lnTo>
                  <a:pt x="144781" y="240075"/>
                </a:lnTo>
                <a:lnTo>
                  <a:pt x="157194" y="241330"/>
                </a:lnTo>
                <a:lnTo>
                  <a:pt x="169279" y="243437"/>
                </a:lnTo>
                <a:lnTo>
                  <a:pt x="181145" y="246112"/>
                </a:lnTo>
                <a:lnTo>
                  <a:pt x="191596" y="247894"/>
                </a:lnTo>
                <a:lnTo>
                  <a:pt x="201104" y="249083"/>
                </a:lnTo>
                <a:lnTo>
                  <a:pt x="209982" y="249876"/>
                </a:lnTo>
                <a:lnTo>
                  <a:pt x="215901" y="251674"/>
                </a:lnTo>
                <a:lnTo>
                  <a:pt x="219847" y="254143"/>
                </a:lnTo>
                <a:lnTo>
                  <a:pt x="225501" y="260273"/>
                </a:lnTo>
                <a:lnTo>
                  <a:pt x="232247" y="267230"/>
                </a:lnTo>
                <a:lnTo>
                  <a:pt x="234554" y="270864"/>
                </a:lnTo>
                <a:lnTo>
                  <a:pt x="237118" y="278287"/>
                </a:lnTo>
                <a:lnTo>
                  <a:pt x="236531" y="283315"/>
                </a:lnTo>
                <a:lnTo>
                  <a:pt x="230908" y="301257"/>
                </a:lnTo>
                <a:lnTo>
                  <a:pt x="229147" y="310846"/>
                </a:lnTo>
                <a:lnTo>
                  <a:pt x="224868" y="317720"/>
                </a:lnTo>
                <a:lnTo>
                  <a:pt x="218205" y="326114"/>
                </a:lnTo>
                <a:lnTo>
                  <a:pt x="209953" y="335519"/>
                </a:lnTo>
                <a:lnTo>
                  <a:pt x="200642" y="345600"/>
                </a:lnTo>
                <a:lnTo>
                  <a:pt x="165095" y="382380"/>
                </a:lnTo>
                <a:lnTo>
                  <a:pt x="159306" y="388270"/>
                </a:lnTo>
                <a:lnTo>
                  <a:pt x="152907" y="392197"/>
                </a:lnTo>
                <a:lnTo>
                  <a:pt x="146101" y="394815"/>
                </a:lnTo>
                <a:lnTo>
                  <a:pt x="139023" y="396560"/>
                </a:lnTo>
                <a:lnTo>
                  <a:pt x="133035" y="398993"/>
                </a:lnTo>
                <a:lnTo>
                  <a:pt x="127773" y="401886"/>
                </a:lnTo>
                <a:lnTo>
                  <a:pt x="122995" y="405084"/>
                </a:lnTo>
                <a:lnTo>
                  <a:pt x="118539" y="407216"/>
                </a:lnTo>
                <a:lnTo>
                  <a:pt x="114299" y="408638"/>
                </a:lnTo>
                <a:lnTo>
                  <a:pt x="110202" y="409585"/>
                </a:lnTo>
                <a:lnTo>
                  <a:pt x="106201" y="410217"/>
                </a:lnTo>
                <a:lnTo>
                  <a:pt x="102264" y="410638"/>
                </a:lnTo>
                <a:lnTo>
                  <a:pt x="98369" y="410919"/>
                </a:lnTo>
                <a:lnTo>
                  <a:pt x="94502" y="409836"/>
                </a:lnTo>
                <a:lnTo>
                  <a:pt x="90654" y="407844"/>
                </a:lnTo>
                <a:lnTo>
                  <a:pt x="86819" y="405246"/>
                </a:lnTo>
                <a:lnTo>
                  <a:pt x="82992" y="403514"/>
                </a:lnTo>
                <a:lnTo>
                  <a:pt x="79171" y="402359"/>
                </a:lnTo>
                <a:lnTo>
                  <a:pt x="67718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6"/>
          <p:cNvSpPr/>
          <p:nvPr/>
        </p:nvSpPr>
        <p:spPr>
          <a:xfrm>
            <a:off x="4417249" y="4905529"/>
            <a:ext cx="406211" cy="272160"/>
          </a:xfrm>
          <a:custGeom>
            <a:avLst/>
            <a:gdLst/>
            <a:ahLst/>
            <a:cxnLst/>
            <a:rect l="0" t="0" r="0" b="0"/>
            <a:pathLst>
              <a:path w="406211" h="272160">
                <a:moveTo>
                  <a:pt x="120460" y="20800"/>
                </a:moveTo>
                <a:lnTo>
                  <a:pt x="104552" y="4892"/>
                </a:lnTo>
                <a:lnTo>
                  <a:pt x="100965" y="2574"/>
                </a:lnTo>
                <a:lnTo>
                  <a:pt x="93592" y="0"/>
                </a:lnTo>
                <a:lnTo>
                  <a:pt x="89848" y="583"/>
                </a:lnTo>
                <a:lnTo>
                  <a:pt x="78512" y="6202"/>
                </a:lnTo>
                <a:lnTo>
                  <a:pt x="70913" y="7962"/>
                </a:lnTo>
                <a:lnTo>
                  <a:pt x="63303" y="12131"/>
                </a:lnTo>
                <a:lnTo>
                  <a:pt x="59495" y="15021"/>
                </a:lnTo>
                <a:lnTo>
                  <a:pt x="56957" y="18217"/>
                </a:lnTo>
                <a:lnTo>
                  <a:pt x="55265" y="21619"/>
                </a:lnTo>
                <a:lnTo>
                  <a:pt x="54136" y="25156"/>
                </a:lnTo>
                <a:lnTo>
                  <a:pt x="50844" y="28784"/>
                </a:lnTo>
                <a:lnTo>
                  <a:pt x="40414" y="36202"/>
                </a:lnTo>
                <a:lnTo>
                  <a:pt x="36616" y="41228"/>
                </a:lnTo>
                <a:lnTo>
                  <a:pt x="34084" y="47119"/>
                </a:lnTo>
                <a:lnTo>
                  <a:pt x="32396" y="53586"/>
                </a:lnTo>
                <a:lnTo>
                  <a:pt x="30001" y="60438"/>
                </a:lnTo>
                <a:lnTo>
                  <a:pt x="27134" y="67545"/>
                </a:lnTo>
                <a:lnTo>
                  <a:pt x="23953" y="74823"/>
                </a:lnTo>
                <a:lnTo>
                  <a:pt x="17032" y="89684"/>
                </a:lnTo>
                <a:lnTo>
                  <a:pt x="13408" y="97203"/>
                </a:lnTo>
                <a:lnTo>
                  <a:pt x="10992" y="104755"/>
                </a:lnTo>
                <a:lnTo>
                  <a:pt x="9381" y="112330"/>
                </a:lnTo>
                <a:lnTo>
                  <a:pt x="8308" y="119920"/>
                </a:lnTo>
                <a:lnTo>
                  <a:pt x="6322" y="130060"/>
                </a:lnTo>
                <a:lnTo>
                  <a:pt x="729" y="154874"/>
                </a:lnTo>
                <a:lnTo>
                  <a:pt x="0" y="166062"/>
                </a:lnTo>
                <a:lnTo>
                  <a:pt x="783" y="176062"/>
                </a:lnTo>
                <a:lnTo>
                  <a:pt x="2576" y="185268"/>
                </a:lnTo>
                <a:lnTo>
                  <a:pt x="3771" y="193946"/>
                </a:lnTo>
                <a:lnTo>
                  <a:pt x="4567" y="202270"/>
                </a:lnTo>
                <a:lnTo>
                  <a:pt x="5452" y="217024"/>
                </a:lnTo>
                <a:lnTo>
                  <a:pt x="5846" y="227814"/>
                </a:lnTo>
                <a:lnTo>
                  <a:pt x="6067" y="241029"/>
                </a:lnTo>
                <a:lnTo>
                  <a:pt x="7368" y="246360"/>
                </a:lnTo>
                <a:lnTo>
                  <a:pt x="9505" y="252453"/>
                </a:lnTo>
                <a:lnTo>
                  <a:pt x="12201" y="259056"/>
                </a:lnTo>
                <a:lnTo>
                  <a:pt x="15268" y="263457"/>
                </a:lnTo>
                <a:lnTo>
                  <a:pt x="18582" y="266392"/>
                </a:lnTo>
                <a:lnTo>
                  <a:pt x="22061" y="268348"/>
                </a:lnTo>
                <a:lnTo>
                  <a:pt x="29314" y="270522"/>
                </a:lnTo>
                <a:lnTo>
                  <a:pt x="40538" y="271745"/>
                </a:lnTo>
                <a:lnTo>
                  <a:pt x="51906" y="272108"/>
                </a:lnTo>
                <a:lnTo>
                  <a:pt x="55708" y="272159"/>
                </a:lnTo>
                <a:lnTo>
                  <a:pt x="60782" y="269653"/>
                </a:lnTo>
                <a:lnTo>
                  <a:pt x="66705" y="265442"/>
                </a:lnTo>
                <a:lnTo>
                  <a:pt x="73193" y="260095"/>
                </a:lnTo>
                <a:lnTo>
                  <a:pt x="77519" y="255260"/>
                </a:lnTo>
                <a:lnTo>
                  <a:pt x="80403" y="250767"/>
                </a:lnTo>
                <a:lnTo>
                  <a:pt x="82325" y="246501"/>
                </a:lnTo>
                <a:lnTo>
                  <a:pt x="91099" y="228363"/>
                </a:lnTo>
                <a:lnTo>
                  <a:pt x="95806" y="217595"/>
                </a:lnTo>
                <a:lnTo>
                  <a:pt x="107810" y="188698"/>
                </a:lnTo>
                <a:lnTo>
                  <a:pt x="113296" y="174642"/>
                </a:lnTo>
                <a:lnTo>
                  <a:pt x="122780" y="148865"/>
                </a:lnTo>
                <a:lnTo>
                  <a:pt x="125817" y="137927"/>
                </a:lnTo>
                <a:lnTo>
                  <a:pt x="127841" y="128094"/>
                </a:lnTo>
                <a:lnTo>
                  <a:pt x="129191" y="119000"/>
                </a:lnTo>
                <a:lnTo>
                  <a:pt x="131361" y="110397"/>
                </a:lnTo>
                <a:lnTo>
                  <a:pt x="134078" y="102121"/>
                </a:lnTo>
                <a:lnTo>
                  <a:pt x="137158" y="94064"/>
                </a:lnTo>
                <a:lnTo>
                  <a:pt x="139213" y="86153"/>
                </a:lnTo>
                <a:lnTo>
                  <a:pt x="140582" y="78339"/>
                </a:lnTo>
                <a:lnTo>
                  <a:pt x="141495" y="70589"/>
                </a:lnTo>
                <a:lnTo>
                  <a:pt x="140834" y="62883"/>
                </a:lnTo>
                <a:lnTo>
                  <a:pt x="139122" y="55205"/>
                </a:lnTo>
                <a:lnTo>
                  <a:pt x="136712" y="47547"/>
                </a:lnTo>
                <a:lnTo>
                  <a:pt x="135105" y="41172"/>
                </a:lnTo>
                <a:lnTo>
                  <a:pt x="134033" y="35651"/>
                </a:lnTo>
                <a:lnTo>
                  <a:pt x="133319" y="30701"/>
                </a:lnTo>
                <a:lnTo>
                  <a:pt x="131573" y="27401"/>
                </a:lnTo>
                <a:lnTo>
                  <a:pt x="129139" y="25201"/>
                </a:lnTo>
                <a:lnTo>
                  <a:pt x="126246" y="23734"/>
                </a:lnTo>
                <a:lnTo>
                  <a:pt x="125588" y="22756"/>
                </a:lnTo>
                <a:lnTo>
                  <a:pt x="126419" y="22104"/>
                </a:lnTo>
                <a:lnTo>
                  <a:pt x="128242" y="21670"/>
                </a:lnTo>
                <a:lnTo>
                  <a:pt x="129459" y="22650"/>
                </a:lnTo>
                <a:lnTo>
                  <a:pt x="130269" y="24573"/>
                </a:lnTo>
                <a:lnTo>
                  <a:pt x="130810" y="27126"/>
                </a:lnTo>
                <a:lnTo>
                  <a:pt x="131410" y="70602"/>
                </a:lnTo>
                <a:lnTo>
                  <a:pt x="131796" y="168080"/>
                </a:lnTo>
                <a:lnTo>
                  <a:pt x="134368" y="183757"/>
                </a:lnTo>
                <a:lnTo>
                  <a:pt x="138622" y="198018"/>
                </a:lnTo>
                <a:lnTo>
                  <a:pt x="143998" y="211335"/>
                </a:lnTo>
                <a:lnTo>
                  <a:pt x="147582" y="221484"/>
                </a:lnTo>
                <a:lnTo>
                  <a:pt x="149972" y="229519"/>
                </a:lnTo>
                <a:lnTo>
                  <a:pt x="151564" y="236147"/>
                </a:lnTo>
                <a:lnTo>
                  <a:pt x="153897" y="241835"/>
                </a:lnTo>
                <a:lnTo>
                  <a:pt x="156721" y="246897"/>
                </a:lnTo>
                <a:lnTo>
                  <a:pt x="159874" y="251541"/>
                </a:lnTo>
                <a:lnTo>
                  <a:pt x="164516" y="254637"/>
                </a:lnTo>
                <a:lnTo>
                  <a:pt x="176448" y="258078"/>
                </a:lnTo>
                <a:lnTo>
                  <a:pt x="186830" y="259607"/>
                </a:lnTo>
                <a:lnTo>
                  <a:pt x="196948" y="260287"/>
                </a:lnTo>
                <a:lnTo>
                  <a:pt x="209912" y="260588"/>
                </a:lnTo>
                <a:lnTo>
                  <a:pt x="215655" y="259399"/>
                </a:lnTo>
                <a:lnTo>
                  <a:pt x="225422" y="254691"/>
                </a:lnTo>
                <a:lnTo>
                  <a:pt x="233615" y="249117"/>
                </a:lnTo>
                <a:lnTo>
                  <a:pt x="256264" y="232765"/>
                </a:lnTo>
                <a:lnTo>
                  <a:pt x="266877" y="224340"/>
                </a:lnTo>
                <a:lnTo>
                  <a:pt x="276492" y="216183"/>
                </a:lnTo>
                <a:lnTo>
                  <a:pt x="285441" y="208206"/>
                </a:lnTo>
                <a:lnTo>
                  <a:pt x="293947" y="201617"/>
                </a:lnTo>
                <a:lnTo>
                  <a:pt x="302159" y="195955"/>
                </a:lnTo>
                <a:lnTo>
                  <a:pt x="310172" y="190910"/>
                </a:lnTo>
                <a:lnTo>
                  <a:pt x="320595" y="182467"/>
                </a:lnTo>
                <a:lnTo>
                  <a:pt x="332624" y="171758"/>
                </a:lnTo>
                <a:lnTo>
                  <a:pt x="363664" y="142575"/>
                </a:lnTo>
                <a:lnTo>
                  <a:pt x="385529" y="121337"/>
                </a:lnTo>
                <a:lnTo>
                  <a:pt x="406210" y="1008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37"/>
          <p:cNvSpPr/>
          <p:nvPr/>
        </p:nvSpPr>
        <p:spPr>
          <a:xfrm>
            <a:off x="4244359" y="5429720"/>
            <a:ext cx="201653" cy="250652"/>
          </a:xfrm>
          <a:custGeom>
            <a:avLst/>
            <a:gdLst/>
            <a:ahLst/>
            <a:cxnLst/>
            <a:rect l="0" t="0" r="0" b="0"/>
            <a:pathLst>
              <a:path w="201653" h="250652">
                <a:moveTo>
                  <a:pt x="99041" y="10959"/>
                </a:moveTo>
                <a:lnTo>
                  <a:pt x="86905" y="4892"/>
                </a:lnTo>
                <a:lnTo>
                  <a:pt x="80790" y="3104"/>
                </a:lnTo>
                <a:lnTo>
                  <a:pt x="74174" y="1913"/>
                </a:lnTo>
                <a:lnTo>
                  <a:pt x="57440" y="0"/>
                </a:lnTo>
                <a:lnTo>
                  <a:pt x="54797" y="1114"/>
                </a:lnTo>
                <a:lnTo>
                  <a:pt x="51765" y="3125"/>
                </a:lnTo>
                <a:lnTo>
                  <a:pt x="48473" y="5737"/>
                </a:lnTo>
                <a:lnTo>
                  <a:pt x="45009" y="8748"/>
                </a:lnTo>
                <a:lnTo>
                  <a:pt x="41430" y="12025"/>
                </a:lnTo>
                <a:lnTo>
                  <a:pt x="34065" y="19053"/>
                </a:lnTo>
                <a:lnTo>
                  <a:pt x="26560" y="26410"/>
                </a:lnTo>
                <a:lnTo>
                  <a:pt x="21510" y="32689"/>
                </a:lnTo>
                <a:lnTo>
                  <a:pt x="15603" y="40686"/>
                </a:lnTo>
                <a:lnTo>
                  <a:pt x="9126" y="49828"/>
                </a:lnTo>
                <a:lnTo>
                  <a:pt x="4807" y="57191"/>
                </a:lnTo>
                <a:lnTo>
                  <a:pt x="1929" y="63371"/>
                </a:lnTo>
                <a:lnTo>
                  <a:pt x="9" y="68761"/>
                </a:lnTo>
                <a:lnTo>
                  <a:pt x="0" y="72353"/>
                </a:lnTo>
                <a:lnTo>
                  <a:pt x="1263" y="74749"/>
                </a:lnTo>
                <a:lnTo>
                  <a:pt x="3376" y="76346"/>
                </a:lnTo>
                <a:lnTo>
                  <a:pt x="6054" y="77410"/>
                </a:lnTo>
                <a:lnTo>
                  <a:pt x="9110" y="78120"/>
                </a:lnTo>
                <a:lnTo>
                  <a:pt x="12417" y="78593"/>
                </a:lnTo>
                <a:lnTo>
                  <a:pt x="18431" y="80178"/>
                </a:lnTo>
                <a:lnTo>
                  <a:pt x="35274" y="85327"/>
                </a:lnTo>
                <a:lnTo>
                  <a:pt x="50180" y="87208"/>
                </a:lnTo>
                <a:lnTo>
                  <a:pt x="69007" y="88462"/>
                </a:lnTo>
                <a:lnTo>
                  <a:pt x="90448" y="89298"/>
                </a:lnTo>
                <a:lnTo>
                  <a:pt x="109822" y="91125"/>
                </a:lnTo>
                <a:lnTo>
                  <a:pt x="127818" y="93613"/>
                </a:lnTo>
                <a:lnTo>
                  <a:pt x="144896" y="96542"/>
                </a:lnTo>
                <a:lnTo>
                  <a:pt x="157550" y="99764"/>
                </a:lnTo>
                <a:lnTo>
                  <a:pt x="167257" y="103183"/>
                </a:lnTo>
                <a:lnTo>
                  <a:pt x="174999" y="106731"/>
                </a:lnTo>
                <a:lnTo>
                  <a:pt x="181429" y="110367"/>
                </a:lnTo>
                <a:lnTo>
                  <a:pt x="186986" y="114062"/>
                </a:lnTo>
                <a:lnTo>
                  <a:pt x="191961" y="117794"/>
                </a:lnTo>
                <a:lnTo>
                  <a:pt x="195277" y="121553"/>
                </a:lnTo>
                <a:lnTo>
                  <a:pt x="197489" y="125328"/>
                </a:lnTo>
                <a:lnTo>
                  <a:pt x="198963" y="129115"/>
                </a:lnTo>
                <a:lnTo>
                  <a:pt x="199945" y="134180"/>
                </a:lnTo>
                <a:lnTo>
                  <a:pt x="200600" y="140097"/>
                </a:lnTo>
                <a:lnTo>
                  <a:pt x="201037" y="146581"/>
                </a:lnTo>
                <a:lnTo>
                  <a:pt x="201522" y="157172"/>
                </a:lnTo>
                <a:lnTo>
                  <a:pt x="201652" y="161775"/>
                </a:lnTo>
                <a:lnTo>
                  <a:pt x="200468" y="167383"/>
                </a:lnTo>
                <a:lnTo>
                  <a:pt x="198409" y="173662"/>
                </a:lnTo>
                <a:lnTo>
                  <a:pt x="195766" y="180388"/>
                </a:lnTo>
                <a:lnTo>
                  <a:pt x="192734" y="186142"/>
                </a:lnTo>
                <a:lnTo>
                  <a:pt x="189443" y="191248"/>
                </a:lnTo>
                <a:lnTo>
                  <a:pt x="185979" y="195922"/>
                </a:lnTo>
                <a:lnTo>
                  <a:pt x="182399" y="200308"/>
                </a:lnTo>
                <a:lnTo>
                  <a:pt x="178743" y="204501"/>
                </a:lnTo>
                <a:lnTo>
                  <a:pt x="175035" y="208568"/>
                </a:lnTo>
                <a:lnTo>
                  <a:pt x="170024" y="212548"/>
                </a:lnTo>
                <a:lnTo>
                  <a:pt x="164143" y="216472"/>
                </a:lnTo>
                <a:lnTo>
                  <a:pt x="157682" y="220358"/>
                </a:lnTo>
                <a:lnTo>
                  <a:pt x="150835" y="225488"/>
                </a:lnTo>
                <a:lnTo>
                  <a:pt x="143730" y="231449"/>
                </a:lnTo>
                <a:lnTo>
                  <a:pt x="136454" y="237963"/>
                </a:lnTo>
                <a:lnTo>
                  <a:pt x="129063" y="242305"/>
                </a:lnTo>
                <a:lnTo>
                  <a:pt x="121595" y="245200"/>
                </a:lnTo>
                <a:lnTo>
                  <a:pt x="114077" y="247130"/>
                </a:lnTo>
                <a:lnTo>
                  <a:pt x="105255" y="248416"/>
                </a:lnTo>
                <a:lnTo>
                  <a:pt x="95564" y="249274"/>
                </a:lnTo>
                <a:lnTo>
                  <a:pt x="77175" y="250227"/>
                </a:lnTo>
                <a:lnTo>
                  <a:pt x="64769" y="250651"/>
                </a:lnTo>
                <a:lnTo>
                  <a:pt x="59683" y="249494"/>
                </a:lnTo>
                <a:lnTo>
                  <a:pt x="55022" y="247452"/>
                </a:lnTo>
                <a:lnTo>
                  <a:pt x="44485" y="241118"/>
                </a:lnTo>
                <a:lnTo>
                  <a:pt x="39657" y="236866"/>
                </a:lnTo>
                <a:lnTo>
                  <a:pt x="33278" y="230742"/>
                </a:lnTo>
                <a:lnTo>
                  <a:pt x="19031" y="2166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38"/>
          <p:cNvSpPr/>
          <p:nvPr/>
        </p:nvSpPr>
        <p:spPr>
          <a:xfrm>
            <a:off x="4434840" y="5417819"/>
            <a:ext cx="91440" cy="228601"/>
          </a:xfrm>
          <a:custGeom>
            <a:avLst/>
            <a:gdLst/>
            <a:ahLst/>
            <a:cxnLst/>
            <a:rect l="0" t="0" r="0" b="0"/>
            <a:pathLst>
              <a:path w="91440" h="228601">
                <a:moveTo>
                  <a:pt x="0" y="0"/>
                </a:moveTo>
                <a:lnTo>
                  <a:pt x="21976" y="43954"/>
                </a:lnTo>
                <a:lnTo>
                  <a:pt x="29890" y="64863"/>
                </a:lnTo>
                <a:lnTo>
                  <a:pt x="38977" y="91502"/>
                </a:lnTo>
                <a:lnTo>
                  <a:pt x="48845" y="121961"/>
                </a:lnTo>
                <a:lnTo>
                  <a:pt x="56693" y="143538"/>
                </a:lnTo>
                <a:lnTo>
                  <a:pt x="63195" y="159192"/>
                </a:lnTo>
                <a:lnTo>
                  <a:pt x="68800" y="170898"/>
                </a:lnTo>
                <a:lnTo>
                  <a:pt x="73806" y="182512"/>
                </a:lnTo>
                <a:lnTo>
                  <a:pt x="78414" y="194065"/>
                </a:lnTo>
                <a:lnTo>
                  <a:pt x="91439" y="22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39"/>
          <p:cNvSpPr/>
          <p:nvPr/>
        </p:nvSpPr>
        <p:spPr>
          <a:xfrm>
            <a:off x="4423409" y="534923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11431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0"/>
          <p:cNvSpPr/>
          <p:nvPr/>
        </p:nvSpPr>
        <p:spPr>
          <a:xfrm>
            <a:off x="4651123" y="5235741"/>
            <a:ext cx="446657" cy="345489"/>
          </a:xfrm>
          <a:custGeom>
            <a:avLst/>
            <a:gdLst/>
            <a:ahLst/>
            <a:cxnLst/>
            <a:rect l="0" t="0" r="0" b="0"/>
            <a:pathLst>
              <a:path w="446657" h="345489">
                <a:moveTo>
                  <a:pt x="92327" y="124928"/>
                </a:moveTo>
                <a:lnTo>
                  <a:pt x="43784" y="167403"/>
                </a:lnTo>
                <a:lnTo>
                  <a:pt x="26945" y="197695"/>
                </a:lnTo>
                <a:lnTo>
                  <a:pt x="13179" y="235669"/>
                </a:lnTo>
                <a:lnTo>
                  <a:pt x="1462" y="278766"/>
                </a:lnTo>
                <a:lnTo>
                  <a:pt x="0" y="308767"/>
                </a:lnTo>
                <a:lnTo>
                  <a:pt x="5375" y="330037"/>
                </a:lnTo>
                <a:lnTo>
                  <a:pt x="15309" y="345488"/>
                </a:lnTo>
                <a:lnTo>
                  <a:pt x="28282" y="334198"/>
                </a:lnTo>
                <a:lnTo>
                  <a:pt x="43280" y="305081"/>
                </a:lnTo>
                <a:lnTo>
                  <a:pt x="59629" y="264080"/>
                </a:lnTo>
                <a:lnTo>
                  <a:pt x="69258" y="213886"/>
                </a:lnTo>
                <a:lnTo>
                  <a:pt x="74407" y="157563"/>
                </a:lnTo>
                <a:lnTo>
                  <a:pt x="76570" y="97155"/>
                </a:lnTo>
                <a:lnTo>
                  <a:pt x="76743" y="54343"/>
                </a:lnTo>
                <a:lnTo>
                  <a:pt x="75587" y="23262"/>
                </a:lnTo>
                <a:lnTo>
                  <a:pt x="73547" y="0"/>
                </a:lnTo>
                <a:lnTo>
                  <a:pt x="75997" y="1003"/>
                </a:lnTo>
                <a:lnTo>
                  <a:pt x="81440" y="18182"/>
                </a:lnTo>
                <a:lnTo>
                  <a:pt x="88879" y="46144"/>
                </a:lnTo>
                <a:lnTo>
                  <a:pt x="102728" y="83835"/>
                </a:lnTo>
                <a:lnTo>
                  <a:pt x="120851" y="128013"/>
                </a:lnTo>
                <a:lnTo>
                  <a:pt x="141823" y="176515"/>
                </a:lnTo>
                <a:lnTo>
                  <a:pt x="164694" y="212659"/>
                </a:lnTo>
                <a:lnTo>
                  <a:pt x="188831" y="240566"/>
                </a:lnTo>
                <a:lnTo>
                  <a:pt x="213813" y="262980"/>
                </a:lnTo>
                <a:lnTo>
                  <a:pt x="238088" y="265223"/>
                </a:lnTo>
                <a:lnTo>
                  <a:pt x="261891" y="254018"/>
                </a:lnTo>
                <a:lnTo>
                  <a:pt x="285379" y="233848"/>
                </a:lnTo>
                <a:lnTo>
                  <a:pt x="301039" y="206432"/>
                </a:lnTo>
                <a:lnTo>
                  <a:pt x="311478" y="174184"/>
                </a:lnTo>
                <a:lnTo>
                  <a:pt x="318438" y="138715"/>
                </a:lnTo>
                <a:lnTo>
                  <a:pt x="316727" y="116340"/>
                </a:lnTo>
                <a:lnTo>
                  <a:pt x="309237" y="102693"/>
                </a:lnTo>
                <a:lnTo>
                  <a:pt x="297893" y="94865"/>
                </a:lnTo>
                <a:lnTo>
                  <a:pt x="287791" y="107426"/>
                </a:lnTo>
                <a:lnTo>
                  <a:pt x="278516" y="133580"/>
                </a:lnTo>
                <a:lnTo>
                  <a:pt x="269793" y="168796"/>
                </a:lnTo>
                <a:lnTo>
                  <a:pt x="271598" y="198624"/>
                </a:lnTo>
                <a:lnTo>
                  <a:pt x="280420" y="224859"/>
                </a:lnTo>
                <a:lnTo>
                  <a:pt x="293923" y="248699"/>
                </a:lnTo>
                <a:lnTo>
                  <a:pt x="314354" y="259512"/>
                </a:lnTo>
                <a:lnTo>
                  <a:pt x="339405" y="261641"/>
                </a:lnTo>
                <a:lnTo>
                  <a:pt x="446656" y="2392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1"/>
          <p:cNvSpPr/>
          <p:nvPr/>
        </p:nvSpPr>
        <p:spPr>
          <a:xfrm>
            <a:off x="6343650" y="4949189"/>
            <a:ext cx="262891" cy="217171"/>
          </a:xfrm>
          <a:custGeom>
            <a:avLst/>
            <a:gdLst/>
            <a:ahLst/>
            <a:cxnLst/>
            <a:rect l="0" t="0" r="0" b="0"/>
            <a:pathLst>
              <a:path w="262891" h="217171">
                <a:moveTo>
                  <a:pt x="0" y="217170"/>
                </a:moveTo>
                <a:lnTo>
                  <a:pt x="18203" y="205035"/>
                </a:lnTo>
                <a:lnTo>
                  <a:pt x="24835" y="198920"/>
                </a:lnTo>
                <a:lnTo>
                  <a:pt x="30526" y="192304"/>
                </a:lnTo>
                <a:lnTo>
                  <a:pt x="35591" y="185353"/>
                </a:lnTo>
                <a:lnTo>
                  <a:pt x="44047" y="175639"/>
                </a:lnTo>
                <a:lnTo>
                  <a:pt x="54765" y="164083"/>
                </a:lnTo>
                <a:lnTo>
                  <a:pt x="96330" y="121171"/>
                </a:lnTo>
                <a:lnTo>
                  <a:pt x="121111" y="96157"/>
                </a:lnTo>
                <a:lnTo>
                  <a:pt x="132810" y="85695"/>
                </a:lnTo>
                <a:lnTo>
                  <a:pt x="162744" y="60524"/>
                </a:lnTo>
                <a:lnTo>
                  <a:pt x="179615" y="47969"/>
                </a:lnTo>
                <a:lnTo>
                  <a:pt x="197214" y="35790"/>
                </a:lnTo>
                <a:lnTo>
                  <a:pt x="215296" y="23860"/>
                </a:lnTo>
                <a:lnTo>
                  <a:pt x="228620" y="15907"/>
                </a:lnTo>
                <a:lnTo>
                  <a:pt x="238773" y="10605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2"/>
          <p:cNvSpPr/>
          <p:nvPr/>
        </p:nvSpPr>
        <p:spPr>
          <a:xfrm>
            <a:off x="6435089" y="4926329"/>
            <a:ext cx="228602" cy="297181"/>
          </a:xfrm>
          <a:custGeom>
            <a:avLst/>
            <a:gdLst/>
            <a:ahLst/>
            <a:cxnLst/>
            <a:rect l="0" t="0" r="0" b="0"/>
            <a:pathLst>
              <a:path w="228602" h="297181">
                <a:moveTo>
                  <a:pt x="0" y="0"/>
                </a:moveTo>
                <a:lnTo>
                  <a:pt x="6069" y="12136"/>
                </a:lnTo>
                <a:lnTo>
                  <a:pt x="10396" y="18251"/>
                </a:lnTo>
                <a:lnTo>
                  <a:pt x="15821" y="24868"/>
                </a:lnTo>
                <a:lnTo>
                  <a:pt x="27352" y="37723"/>
                </a:lnTo>
                <a:lnTo>
                  <a:pt x="36710" y="47669"/>
                </a:lnTo>
                <a:lnTo>
                  <a:pt x="42253" y="54640"/>
                </a:lnTo>
                <a:lnTo>
                  <a:pt x="48489" y="63097"/>
                </a:lnTo>
                <a:lnTo>
                  <a:pt x="55186" y="72544"/>
                </a:lnTo>
                <a:lnTo>
                  <a:pt x="63461" y="82653"/>
                </a:lnTo>
                <a:lnTo>
                  <a:pt x="72788" y="93202"/>
                </a:lnTo>
                <a:lnTo>
                  <a:pt x="92041" y="113813"/>
                </a:lnTo>
                <a:lnTo>
                  <a:pt x="109064" y="131440"/>
                </a:lnTo>
                <a:lnTo>
                  <a:pt x="120969" y="144777"/>
                </a:lnTo>
                <a:lnTo>
                  <a:pt x="151131" y="179916"/>
                </a:lnTo>
                <a:lnTo>
                  <a:pt x="178930" y="214159"/>
                </a:lnTo>
                <a:lnTo>
                  <a:pt x="191677" y="230403"/>
                </a:lnTo>
                <a:lnTo>
                  <a:pt x="201444" y="245042"/>
                </a:lnTo>
                <a:lnTo>
                  <a:pt x="209227" y="258612"/>
                </a:lnTo>
                <a:lnTo>
                  <a:pt x="228601" y="2971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3"/>
          <p:cNvSpPr/>
          <p:nvPr/>
        </p:nvSpPr>
        <p:spPr>
          <a:xfrm>
            <a:off x="6323967" y="5006339"/>
            <a:ext cx="454024" cy="80012"/>
          </a:xfrm>
          <a:custGeom>
            <a:avLst/>
            <a:gdLst/>
            <a:ahLst/>
            <a:cxnLst/>
            <a:rect l="0" t="0" r="0" b="0"/>
            <a:pathLst>
              <a:path w="454024" h="80012">
                <a:moveTo>
                  <a:pt x="19683" y="0"/>
                </a:moveTo>
                <a:lnTo>
                  <a:pt x="0" y="0"/>
                </a:lnTo>
                <a:lnTo>
                  <a:pt x="211" y="1270"/>
                </a:lnTo>
                <a:lnTo>
                  <a:pt x="1622" y="3387"/>
                </a:lnTo>
                <a:lnTo>
                  <a:pt x="3832" y="6069"/>
                </a:lnTo>
                <a:lnTo>
                  <a:pt x="6575" y="7856"/>
                </a:lnTo>
                <a:lnTo>
                  <a:pt x="17774" y="11641"/>
                </a:lnTo>
                <a:lnTo>
                  <a:pt x="23491" y="14111"/>
                </a:lnTo>
                <a:lnTo>
                  <a:pt x="29841" y="17028"/>
                </a:lnTo>
                <a:lnTo>
                  <a:pt x="35345" y="18972"/>
                </a:lnTo>
                <a:lnTo>
                  <a:pt x="44847" y="21132"/>
                </a:lnTo>
                <a:lnTo>
                  <a:pt x="63463" y="25479"/>
                </a:lnTo>
                <a:lnTo>
                  <a:pt x="75540" y="28416"/>
                </a:lnTo>
                <a:lnTo>
                  <a:pt x="86130" y="30374"/>
                </a:lnTo>
                <a:lnTo>
                  <a:pt x="95731" y="31679"/>
                </a:lnTo>
                <a:lnTo>
                  <a:pt x="104671" y="32550"/>
                </a:lnTo>
                <a:lnTo>
                  <a:pt x="113172" y="33130"/>
                </a:lnTo>
                <a:lnTo>
                  <a:pt x="121379" y="33517"/>
                </a:lnTo>
                <a:lnTo>
                  <a:pt x="129390" y="33775"/>
                </a:lnTo>
                <a:lnTo>
                  <a:pt x="139810" y="35216"/>
                </a:lnTo>
                <a:lnTo>
                  <a:pt x="151838" y="37448"/>
                </a:lnTo>
                <a:lnTo>
                  <a:pt x="164936" y="40206"/>
                </a:lnTo>
                <a:lnTo>
                  <a:pt x="177478" y="42044"/>
                </a:lnTo>
                <a:lnTo>
                  <a:pt x="189650" y="43269"/>
                </a:lnTo>
                <a:lnTo>
                  <a:pt x="201574" y="44086"/>
                </a:lnTo>
                <a:lnTo>
                  <a:pt x="215874" y="45901"/>
                </a:lnTo>
                <a:lnTo>
                  <a:pt x="231756" y="48381"/>
                </a:lnTo>
                <a:lnTo>
                  <a:pt x="248695" y="51304"/>
                </a:lnTo>
                <a:lnTo>
                  <a:pt x="263798" y="53253"/>
                </a:lnTo>
                <a:lnTo>
                  <a:pt x="277676" y="54552"/>
                </a:lnTo>
                <a:lnTo>
                  <a:pt x="290738" y="55418"/>
                </a:lnTo>
                <a:lnTo>
                  <a:pt x="303257" y="55995"/>
                </a:lnTo>
                <a:lnTo>
                  <a:pt x="327326" y="56637"/>
                </a:lnTo>
                <a:lnTo>
                  <a:pt x="340347" y="58078"/>
                </a:lnTo>
                <a:lnTo>
                  <a:pt x="354109" y="60309"/>
                </a:lnTo>
                <a:lnTo>
                  <a:pt x="454023" y="800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4"/>
          <p:cNvSpPr/>
          <p:nvPr/>
        </p:nvSpPr>
        <p:spPr>
          <a:xfrm>
            <a:off x="6480809" y="4857750"/>
            <a:ext cx="137161" cy="457201"/>
          </a:xfrm>
          <a:custGeom>
            <a:avLst/>
            <a:gdLst/>
            <a:ahLst/>
            <a:cxnLst/>
            <a:rect l="0" t="0" r="0" b="0"/>
            <a:pathLst>
              <a:path w="137161" h="457201">
                <a:moveTo>
                  <a:pt x="137160" y="0"/>
                </a:moveTo>
                <a:lnTo>
                  <a:pt x="125025" y="6067"/>
                </a:lnTo>
                <a:lnTo>
                  <a:pt x="121450" y="10395"/>
                </a:lnTo>
                <a:lnTo>
                  <a:pt x="119067" y="15819"/>
                </a:lnTo>
                <a:lnTo>
                  <a:pt x="116419" y="28620"/>
                </a:lnTo>
                <a:lnTo>
                  <a:pt x="115241" y="42776"/>
                </a:lnTo>
                <a:lnTo>
                  <a:pt x="113658" y="53918"/>
                </a:lnTo>
                <a:lnTo>
                  <a:pt x="108512" y="83230"/>
                </a:lnTo>
                <a:lnTo>
                  <a:pt x="105361" y="96127"/>
                </a:lnTo>
                <a:lnTo>
                  <a:pt x="101991" y="107264"/>
                </a:lnTo>
                <a:lnTo>
                  <a:pt x="87457" y="149457"/>
                </a:lnTo>
                <a:lnTo>
                  <a:pt x="57946" y="243814"/>
                </a:lnTo>
                <a:lnTo>
                  <a:pt x="48790" y="275573"/>
                </a:lnTo>
                <a:lnTo>
                  <a:pt x="41417" y="303095"/>
                </a:lnTo>
                <a:lnTo>
                  <a:pt x="35232" y="327793"/>
                </a:lnTo>
                <a:lnTo>
                  <a:pt x="24972" y="365395"/>
                </a:lnTo>
                <a:lnTo>
                  <a:pt x="20458" y="380757"/>
                </a:lnTo>
                <a:lnTo>
                  <a:pt x="17449" y="393537"/>
                </a:lnTo>
                <a:lnTo>
                  <a:pt x="15442" y="404598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about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an obtuse triangle, two of the altitudes are actually outside the triangle. </a:t>
            </a:r>
          </a:p>
          <a:p>
            <a:r>
              <a:rPr lang="en-US" sz="2800" dirty="0" smtClean="0"/>
              <a:t>This is why the definition states that the altitude is the perpendicular segment from a vertex to the line that contains the opposite side.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962400"/>
            <a:ext cx="7010400" cy="261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19"/>
          <p:cNvSpPr/>
          <p:nvPr/>
        </p:nvSpPr>
        <p:spPr>
          <a:xfrm>
            <a:off x="1143000" y="5749332"/>
            <a:ext cx="2308860" cy="56384"/>
          </a:xfrm>
          <a:custGeom>
            <a:avLst/>
            <a:gdLst/>
            <a:ahLst/>
            <a:cxnLst/>
            <a:rect l="0" t="0" r="0" b="0"/>
            <a:pathLst>
              <a:path w="2308860" h="56384">
                <a:moveTo>
                  <a:pt x="2308859" y="34247"/>
                </a:moveTo>
                <a:lnTo>
                  <a:pt x="2139973" y="34247"/>
                </a:lnTo>
                <a:lnTo>
                  <a:pt x="2134039" y="35518"/>
                </a:lnTo>
                <a:lnTo>
                  <a:pt x="2128812" y="37634"/>
                </a:lnTo>
                <a:lnTo>
                  <a:pt x="2124058" y="40315"/>
                </a:lnTo>
                <a:lnTo>
                  <a:pt x="2118348" y="42102"/>
                </a:lnTo>
                <a:lnTo>
                  <a:pt x="2112002" y="43294"/>
                </a:lnTo>
                <a:lnTo>
                  <a:pt x="2087548" y="44971"/>
                </a:lnTo>
                <a:lnTo>
                  <a:pt x="2066989" y="46633"/>
                </a:lnTo>
                <a:lnTo>
                  <a:pt x="2056172" y="48855"/>
                </a:lnTo>
                <a:lnTo>
                  <a:pt x="2045152" y="51606"/>
                </a:lnTo>
                <a:lnTo>
                  <a:pt x="2036534" y="53440"/>
                </a:lnTo>
                <a:lnTo>
                  <a:pt x="2029519" y="54662"/>
                </a:lnTo>
                <a:lnTo>
                  <a:pt x="2003419" y="56383"/>
                </a:lnTo>
                <a:lnTo>
                  <a:pt x="1978798" y="55516"/>
                </a:lnTo>
                <a:lnTo>
                  <a:pt x="1966899" y="53506"/>
                </a:lnTo>
                <a:lnTo>
                  <a:pt x="1955156" y="50897"/>
                </a:lnTo>
                <a:lnTo>
                  <a:pt x="1944787" y="49157"/>
                </a:lnTo>
                <a:lnTo>
                  <a:pt x="1935334" y="47997"/>
                </a:lnTo>
                <a:lnTo>
                  <a:pt x="1913282" y="46365"/>
                </a:lnTo>
                <a:lnTo>
                  <a:pt x="1907981" y="46136"/>
                </a:lnTo>
                <a:lnTo>
                  <a:pt x="1903177" y="44713"/>
                </a:lnTo>
                <a:lnTo>
                  <a:pt x="1898705" y="42495"/>
                </a:lnTo>
                <a:lnTo>
                  <a:pt x="1888469" y="35877"/>
                </a:lnTo>
                <a:lnTo>
                  <a:pt x="1860421" y="34390"/>
                </a:lnTo>
                <a:lnTo>
                  <a:pt x="1836520" y="34260"/>
                </a:lnTo>
                <a:lnTo>
                  <a:pt x="1832676" y="32986"/>
                </a:lnTo>
                <a:lnTo>
                  <a:pt x="1828844" y="30867"/>
                </a:lnTo>
                <a:lnTo>
                  <a:pt x="1825019" y="28183"/>
                </a:lnTo>
                <a:lnTo>
                  <a:pt x="1819929" y="26395"/>
                </a:lnTo>
                <a:lnTo>
                  <a:pt x="1813996" y="25202"/>
                </a:lnTo>
                <a:lnTo>
                  <a:pt x="1796897" y="23524"/>
                </a:lnTo>
                <a:lnTo>
                  <a:pt x="1767606" y="22957"/>
                </a:lnTo>
                <a:lnTo>
                  <a:pt x="1757524" y="21640"/>
                </a:lnTo>
                <a:lnTo>
                  <a:pt x="1746992" y="19493"/>
                </a:lnTo>
                <a:lnTo>
                  <a:pt x="1736161" y="16791"/>
                </a:lnTo>
                <a:lnTo>
                  <a:pt x="1727671" y="14990"/>
                </a:lnTo>
                <a:lnTo>
                  <a:pt x="1720740" y="13789"/>
                </a:lnTo>
                <a:lnTo>
                  <a:pt x="1706560" y="11862"/>
                </a:lnTo>
                <a:lnTo>
                  <a:pt x="1704127" y="10434"/>
                </a:lnTo>
                <a:lnTo>
                  <a:pt x="1701234" y="8212"/>
                </a:lnTo>
                <a:lnTo>
                  <a:pt x="1698036" y="5460"/>
                </a:lnTo>
                <a:lnTo>
                  <a:pt x="1693364" y="3626"/>
                </a:lnTo>
                <a:lnTo>
                  <a:pt x="1687709" y="2403"/>
                </a:lnTo>
                <a:lnTo>
                  <a:pt x="1650682" y="682"/>
                </a:lnTo>
                <a:lnTo>
                  <a:pt x="1487098" y="0"/>
                </a:lnTo>
                <a:lnTo>
                  <a:pt x="1466379" y="1256"/>
                </a:lnTo>
                <a:lnTo>
                  <a:pt x="1447486" y="3363"/>
                </a:lnTo>
                <a:lnTo>
                  <a:pt x="1429810" y="6038"/>
                </a:lnTo>
                <a:lnTo>
                  <a:pt x="1416757" y="7821"/>
                </a:lnTo>
                <a:lnTo>
                  <a:pt x="1406784" y="9010"/>
                </a:lnTo>
                <a:lnTo>
                  <a:pt x="1398866" y="9802"/>
                </a:lnTo>
                <a:lnTo>
                  <a:pt x="1389777" y="11601"/>
                </a:lnTo>
                <a:lnTo>
                  <a:pt x="1379908" y="14070"/>
                </a:lnTo>
                <a:lnTo>
                  <a:pt x="1369518" y="16986"/>
                </a:lnTo>
                <a:lnTo>
                  <a:pt x="1361322" y="18929"/>
                </a:lnTo>
                <a:lnTo>
                  <a:pt x="1354588" y="20225"/>
                </a:lnTo>
                <a:lnTo>
                  <a:pt x="1336099" y="21665"/>
                </a:lnTo>
                <a:lnTo>
                  <a:pt x="1275709" y="22476"/>
                </a:lnTo>
                <a:lnTo>
                  <a:pt x="1129795" y="22814"/>
                </a:lnTo>
                <a:lnTo>
                  <a:pt x="1122766" y="21545"/>
                </a:lnTo>
                <a:lnTo>
                  <a:pt x="1114271" y="19429"/>
                </a:lnTo>
                <a:lnTo>
                  <a:pt x="1104797" y="16748"/>
                </a:lnTo>
                <a:lnTo>
                  <a:pt x="1097211" y="14961"/>
                </a:lnTo>
                <a:lnTo>
                  <a:pt x="1090884" y="13770"/>
                </a:lnTo>
                <a:lnTo>
                  <a:pt x="1075911" y="12093"/>
                </a:lnTo>
                <a:lnTo>
                  <a:pt x="1010956" y="11400"/>
                </a:lnTo>
                <a:lnTo>
                  <a:pt x="985201" y="11391"/>
                </a:lnTo>
                <a:lnTo>
                  <a:pt x="979381" y="12660"/>
                </a:lnTo>
                <a:lnTo>
                  <a:pt x="974230" y="14776"/>
                </a:lnTo>
                <a:lnTo>
                  <a:pt x="969527" y="17457"/>
                </a:lnTo>
                <a:lnTo>
                  <a:pt x="962581" y="19243"/>
                </a:lnTo>
                <a:lnTo>
                  <a:pt x="954140" y="20435"/>
                </a:lnTo>
                <a:lnTo>
                  <a:pt x="920671" y="22111"/>
                </a:lnTo>
                <a:lnTo>
                  <a:pt x="867436" y="22724"/>
                </a:lnTo>
                <a:lnTo>
                  <a:pt x="452073" y="22817"/>
                </a:lnTo>
                <a:lnTo>
                  <a:pt x="433462" y="24087"/>
                </a:lnTo>
                <a:lnTo>
                  <a:pt x="412164" y="26204"/>
                </a:lnTo>
                <a:lnTo>
                  <a:pt x="372414" y="30672"/>
                </a:lnTo>
                <a:lnTo>
                  <a:pt x="350514" y="32658"/>
                </a:lnTo>
                <a:lnTo>
                  <a:pt x="336546" y="34458"/>
                </a:lnTo>
                <a:lnTo>
                  <a:pt x="300706" y="39844"/>
                </a:lnTo>
                <a:lnTo>
                  <a:pt x="285560" y="41789"/>
                </a:lnTo>
                <a:lnTo>
                  <a:pt x="272923" y="43085"/>
                </a:lnTo>
                <a:lnTo>
                  <a:pt x="261959" y="43949"/>
                </a:lnTo>
                <a:lnTo>
                  <a:pt x="247029" y="45795"/>
                </a:lnTo>
                <a:lnTo>
                  <a:pt x="210120" y="51233"/>
                </a:lnTo>
                <a:lnTo>
                  <a:pt x="188340" y="53191"/>
                </a:lnTo>
                <a:lnTo>
                  <a:pt x="164930" y="54497"/>
                </a:lnTo>
                <a:lnTo>
                  <a:pt x="103055" y="52947"/>
                </a:lnTo>
                <a:lnTo>
                  <a:pt x="66217" y="47113"/>
                </a:lnTo>
                <a:lnTo>
                  <a:pt x="60655" y="45365"/>
                </a:lnTo>
                <a:lnTo>
                  <a:pt x="54406" y="42929"/>
                </a:lnTo>
                <a:lnTo>
                  <a:pt x="47701" y="40035"/>
                </a:lnTo>
                <a:lnTo>
                  <a:pt x="41960" y="38106"/>
                </a:lnTo>
                <a:lnTo>
                  <a:pt x="36864" y="36820"/>
                </a:lnTo>
                <a:lnTo>
                  <a:pt x="26544" y="35391"/>
                </a:lnTo>
                <a:lnTo>
                  <a:pt x="0" y="342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0"/>
          <p:cNvSpPr/>
          <p:nvPr/>
        </p:nvSpPr>
        <p:spPr>
          <a:xfrm>
            <a:off x="5406390" y="5806579"/>
            <a:ext cx="205740" cy="228461"/>
          </a:xfrm>
          <a:custGeom>
            <a:avLst/>
            <a:gdLst/>
            <a:ahLst/>
            <a:cxnLst/>
            <a:rect l="0" t="0" r="0" b="0"/>
            <a:pathLst>
              <a:path w="205740" h="228461">
                <a:moveTo>
                  <a:pt x="0" y="11290"/>
                </a:moveTo>
                <a:lnTo>
                  <a:pt x="0" y="5223"/>
                </a:lnTo>
                <a:lnTo>
                  <a:pt x="1269" y="3435"/>
                </a:lnTo>
                <a:lnTo>
                  <a:pt x="3386" y="2244"/>
                </a:lnTo>
                <a:lnTo>
                  <a:pt x="9841" y="331"/>
                </a:lnTo>
                <a:lnTo>
                  <a:pt x="14110" y="70"/>
                </a:lnTo>
                <a:lnTo>
                  <a:pt x="17027" y="0"/>
                </a:lnTo>
                <a:lnTo>
                  <a:pt x="18971" y="1223"/>
                </a:lnTo>
                <a:lnTo>
                  <a:pt x="20267" y="3309"/>
                </a:lnTo>
                <a:lnTo>
                  <a:pt x="21131" y="5970"/>
                </a:lnTo>
                <a:lnTo>
                  <a:pt x="25478" y="12312"/>
                </a:lnTo>
                <a:lnTo>
                  <a:pt x="32549" y="20664"/>
                </a:lnTo>
                <a:lnTo>
                  <a:pt x="34399" y="23890"/>
                </a:lnTo>
                <a:lnTo>
                  <a:pt x="39841" y="34247"/>
                </a:lnTo>
                <a:lnTo>
                  <a:pt x="43071" y="39295"/>
                </a:lnTo>
                <a:lnTo>
                  <a:pt x="46494" y="43930"/>
                </a:lnTo>
                <a:lnTo>
                  <a:pt x="50046" y="48290"/>
                </a:lnTo>
                <a:lnTo>
                  <a:pt x="53684" y="52467"/>
                </a:lnTo>
                <a:lnTo>
                  <a:pt x="57379" y="56521"/>
                </a:lnTo>
                <a:lnTo>
                  <a:pt x="64872" y="64413"/>
                </a:lnTo>
                <a:lnTo>
                  <a:pt x="72435" y="72154"/>
                </a:lnTo>
                <a:lnTo>
                  <a:pt x="77500" y="78536"/>
                </a:lnTo>
                <a:lnTo>
                  <a:pt x="83416" y="86601"/>
                </a:lnTo>
                <a:lnTo>
                  <a:pt x="89901" y="95787"/>
                </a:lnTo>
                <a:lnTo>
                  <a:pt x="95494" y="103182"/>
                </a:lnTo>
                <a:lnTo>
                  <a:pt x="100492" y="109381"/>
                </a:lnTo>
                <a:lnTo>
                  <a:pt x="105095" y="114784"/>
                </a:lnTo>
                <a:lnTo>
                  <a:pt x="109433" y="118387"/>
                </a:lnTo>
                <a:lnTo>
                  <a:pt x="113595" y="120788"/>
                </a:lnTo>
                <a:lnTo>
                  <a:pt x="117640" y="122388"/>
                </a:lnTo>
                <a:lnTo>
                  <a:pt x="120336" y="124726"/>
                </a:lnTo>
                <a:lnTo>
                  <a:pt x="122134" y="127554"/>
                </a:lnTo>
                <a:lnTo>
                  <a:pt x="123332" y="130710"/>
                </a:lnTo>
                <a:lnTo>
                  <a:pt x="128051" y="137602"/>
                </a:lnTo>
                <a:lnTo>
                  <a:pt x="135360" y="146308"/>
                </a:lnTo>
                <a:lnTo>
                  <a:pt x="139747" y="150885"/>
                </a:lnTo>
                <a:lnTo>
                  <a:pt x="152910" y="164172"/>
                </a:lnTo>
                <a:lnTo>
                  <a:pt x="156550" y="169091"/>
                </a:lnTo>
                <a:lnTo>
                  <a:pt x="160246" y="174911"/>
                </a:lnTo>
                <a:lnTo>
                  <a:pt x="163981" y="181331"/>
                </a:lnTo>
                <a:lnTo>
                  <a:pt x="167741" y="186881"/>
                </a:lnTo>
                <a:lnTo>
                  <a:pt x="171517" y="191851"/>
                </a:lnTo>
                <a:lnTo>
                  <a:pt x="175304" y="196434"/>
                </a:lnTo>
                <a:lnTo>
                  <a:pt x="177829" y="200760"/>
                </a:lnTo>
                <a:lnTo>
                  <a:pt x="179513" y="204913"/>
                </a:lnTo>
                <a:lnTo>
                  <a:pt x="180635" y="208953"/>
                </a:lnTo>
                <a:lnTo>
                  <a:pt x="182653" y="211645"/>
                </a:lnTo>
                <a:lnTo>
                  <a:pt x="185269" y="213440"/>
                </a:lnTo>
                <a:lnTo>
                  <a:pt x="188282" y="214637"/>
                </a:lnTo>
                <a:lnTo>
                  <a:pt x="191562" y="216704"/>
                </a:lnTo>
                <a:lnTo>
                  <a:pt x="195018" y="219353"/>
                </a:lnTo>
                <a:lnTo>
                  <a:pt x="205739" y="2284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1"/>
          <p:cNvSpPr/>
          <p:nvPr/>
        </p:nvSpPr>
        <p:spPr>
          <a:xfrm>
            <a:off x="5692140" y="6103619"/>
            <a:ext cx="217170" cy="308611"/>
          </a:xfrm>
          <a:custGeom>
            <a:avLst/>
            <a:gdLst/>
            <a:ahLst/>
            <a:cxnLst/>
            <a:rect l="0" t="0" r="0" b="0"/>
            <a:pathLst>
              <a:path w="217170" h="308611">
                <a:moveTo>
                  <a:pt x="0" y="0"/>
                </a:moveTo>
                <a:lnTo>
                  <a:pt x="15908" y="15909"/>
                </a:lnTo>
                <a:lnTo>
                  <a:pt x="18225" y="19496"/>
                </a:lnTo>
                <a:lnTo>
                  <a:pt x="20800" y="26868"/>
                </a:lnTo>
                <a:lnTo>
                  <a:pt x="25331" y="34378"/>
                </a:lnTo>
                <a:lnTo>
                  <a:pt x="31578" y="41950"/>
                </a:lnTo>
                <a:lnTo>
                  <a:pt x="35022" y="45747"/>
                </a:lnTo>
                <a:lnTo>
                  <a:pt x="42235" y="53352"/>
                </a:lnTo>
                <a:lnTo>
                  <a:pt x="49675" y="60966"/>
                </a:lnTo>
                <a:lnTo>
                  <a:pt x="53436" y="66044"/>
                </a:lnTo>
                <a:lnTo>
                  <a:pt x="57214" y="71969"/>
                </a:lnTo>
                <a:lnTo>
                  <a:pt x="61003" y="78459"/>
                </a:lnTo>
                <a:lnTo>
                  <a:pt x="71985" y="99218"/>
                </a:lnTo>
                <a:lnTo>
                  <a:pt x="78470" y="111865"/>
                </a:lnTo>
                <a:lnTo>
                  <a:pt x="85333" y="121567"/>
                </a:lnTo>
                <a:lnTo>
                  <a:pt x="92449" y="129305"/>
                </a:lnTo>
                <a:lnTo>
                  <a:pt x="99732" y="135733"/>
                </a:lnTo>
                <a:lnTo>
                  <a:pt x="104588" y="141289"/>
                </a:lnTo>
                <a:lnTo>
                  <a:pt x="109983" y="150849"/>
                </a:lnTo>
                <a:lnTo>
                  <a:pt x="113962" y="156446"/>
                </a:lnTo>
                <a:lnTo>
                  <a:pt x="119155" y="162717"/>
                </a:lnTo>
                <a:lnTo>
                  <a:pt x="125156" y="169438"/>
                </a:lnTo>
                <a:lnTo>
                  <a:pt x="134237" y="181539"/>
                </a:lnTo>
                <a:lnTo>
                  <a:pt x="167479" y="228626"/>
                </a:lnTo>
                <a:lnTo>
                  <a:pt x="175153" y="238777"/>
                </a:lnTo>
                <a:lnTo>
                  <a:pt x="181539" y="246815"/>
                </a:lnTo>
                <a:lnTo>
                  <a:pt x="187065" y="253444"/>
                </a:lnTo>
                <a:lnTo>
                  <a:pt x="192020" y="259133"/>
                </a:lnTo>
                <a:lnTo>
                  <a:pt x="196593" y="264195"/>
                </a:lnTo>
                <a:lnTo>
                  <a:pt x="201675" y="273207"/>
                </a:lnTo>
                <a:lnTo>
                  <a:pt x="203933" y="281446"/>
                </a:lnTo>
                <a:lnTo>
                  <a:pt x="204936" y="289340"/>
                </a:lnTo>
                <a:lnTo>
                  <a:pt x="206474" y="291954"/>
                </a:lnTo>
                <a:lnTo>
                  <a:pt x="208769" y="293696"/>
                </a:lnTo>
                <a:lnTo>
                  <a:pt x="211570" y="294857"/>
                </a:lnTo>
                <a:lnTo>
                  <a:pt x="213437" y="296902"/>
                </a:lnTo>
                <a:lnTo>
                  <a:pt x="214680" y="299535"/>
                </a:lnTo>
                <a:lnTo>
                  <a:pt x="217169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22"/>
          <p:cNvSpPr/>
          <p:nvPr/>
        </p:nvSpPr>
        <p:spPr>
          <a:xfrm>
            <a:off x="6005595" y="6537959"/>
            <a:ext cx="178035" cy="217171"/>
          </a:xfrm>
          <a:custGeom>
            <a:avLst/>
            <a:gdLst/>
            <a:ahLst/>
            <a:cxnLst/>
            <a:rect l="0" t="0" r="0" b="0"/>
            <a:pathLst>
              <a:path w="178035" h="217171">
                <a:moveTo>
                  <a:pt x="6584" y="0"/>
                </a:moveTo>
                <a:lnTo>
                  <a:pt x="517" y="6068"/>
                </a:lnTo>
                <a:lnTo>
                  <a:pt x="0" y="9125"/>
                </a:lnTo>
                <a:lnTo>
                  <a:pt x="925" y="12434"/>
                </a:lnTo>
                <a:lnTo>
                  <a:pt x="2811" y="15909"/>
                </a:lnTo>
                <a:lnTo>
                  <a:pt x="4069" y="19496"/>
                </a:lnTo>
                <a:lnTo>
                  <a:pt x="4907" y="23158"/>
                </a:lnTo>
                <a:lnTo>
                  <a:pt x="5467" y="26868"/>
                </a:lnTo>
                <a:lnTo>
                  <a:pt x="7109" y="30612"/>
                </a:lnTo>
                <a:lnTo>
                  <a:pt x="9474" y="34378"/>
                </a:lnTo>
                <a:lnTo>
                  <a:pt x="12321" y="38159"/>
                </a:lnTo>
                <a:lnTo>
                  <a:pt x="15489" y="41950"/>
                </a:lnTo>
                <a:lnTo>
                  <a:pt x="18870" y="45747"/>
                </a:lnTo>
                <a:lnTo>
                  <a:pt x="22395" y="49548"/>
                </a:lnTo>
                <a:lnTo>
                  <a:pt x="71810" y="99483"/>
                </a:lnTo>
                <a:lnTo>
                  <a:pt x="109812" y="137514"/>
                </a:lnTo>
                <a:lnTo>
                  <a:pt x="116043" y="145016"/>
                </a:lnTo>
                <a:lnTo>
                  <a:pt x="122737" y="153827"/>
                </a:lnTo>
                <a:lnTo>
                  <a:pt x="129739" y="163512"/>
                </a:lnTo>
                <a:lnTo>
                  <a:pt x="135678" y="171237"/>
                </a:lnTo>
                <a:lnTo>
                  <a:pt x="140906" y="177658"/>
                </a:lnTo>
                <a:lnTo>
                  <a:pt x="145663" y="183209"/>
                </a:lnTo>
                <a:lnTo>
                  <a:pt x="150103" y="188180"/>
                </a:lnTo>
                <a:lnTo>
                  <a:pt x="158424" y="197089"/>
                </a:lnTo>
                <a:lnTo>
                  <a:pt x="178034" y="217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23"/>
          <p:cNvSpPr/>
          <p:nvPr/>
        </p:nvSpPr>
        <p:spPr>
          <a:xfrm>
            <a:off x="6469379" y="5760591"/>
            <a:ext cx="101739" cy="66252"/>
          </a:xfrm>
          <a:custGeom>
            <a:avLst/>
            <a:gdLst/>
            <a:ahLst/>
            <a:cxnLst/>
            <a:rect l="0" t="0" r="0" b="0"/>
            <a:pathLst>
              <a:path w="101739" h="66252">
                <a:moveTo>
                  <a:pt x="57151" y="45848"/>
                </a:moveTo>
                <a:lnTo>
                  <a:pt x="57151" y="14031"/>
                </a:lnTo>
                <a:lnTo>
                  <a:pt x="58421" y="13206"/>
                </a:lnTo>
                <a:lnTo>
                  <a:pt x="60537" y="16467"/>
                </a:lnTo>
                <a:lnTo>
                  <a:pt x="63219" y="22451"/>
                </a:lnTo>
                <a:lnTo>
                  <a:pt x="65006" y="32790"/>
                </a:lnTo>
                <a:lnTo>
                  <a:pt x="66198" y="46033"/>
                </a:lnTo>
                <a:lnTo>
                  <a:pt x="66992" y="61212"/>
                </a:lnTo>
                <a:lnTo>
                  <a:pt x="72602" y="66251"/>
                </a:lnTo>
                <a:lnTo>
                  <a:pt x="81421" y="64530"/>
                </a:lnTo>
                <a:lnTo>
                  <a:pt x="92381" y="58303"/>
                </a:lnTo>
                <a:lnTo>
                  <a:pt x="98417" y="47801"/>
                </a:lnTo>
                <a:lnTo>
                  <a:pt x="101171" y="34451"/>
                </a:lnTo>
                <a:lnTo>
                  <a:pt x="101738" y="19200"/>
                </a:lnTo>
                <a:lnTo>
                  <a:pt x="95766" y="11573"/>
                </a:lnTo>
                <a:lnTo>
                  <a:pt x="85434" y="9028"/>
                </a:lnTo>
                <a:lnTo>
                  <a:pt x="72196" y="9871"/>
                </a:lnTo>
                <a:lnTo>
                  <a:pt x="62101" y="14244"/>
                </a:lnTo>
                <a:lnTo>
                  <a:pt x="54101" y="20969"/>
                </a:lnTo>
                <a:lnTo>
                  <a:pt x="47497" y="29262"/>
                </a:lnTo>
                <a:lnTo>
                  <a:pt x="48175" y="32251"/>
                </a:lnTo>
                <a:lnTo>
                  <a:pt x="53707" y="31703"/>
                </a:lnTo>
                <a:lnTo>
                  <a:pt x="62475" y="28799"/>
                </a:lnTo>
                <a:lnTo>
                  <a:pt x="70860" y="23052"/>
                </a:lnTo>
                <a:lnTo>
                  <a:pt x="78991" y="15411"/>
                </a:lnTo>
                <a:lnTo>
                  <a:pt x="86951" y="6506"/>
                </a:lnTo>
                <a:lnTo>
                  <a:pt x="85907" y="1840"/>
                </a:lnTo>
                <a:lnTo>
                  <a:pt x="78861" y="0"/>
                </a:lnTo>
                <a:lnTo>
                  <a:pt x="0" y="344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24"/>
          <p:cNvSpPr/>
          <p:nvPr/>
        </p:nvSpPr>
        <p:spPr>
          <a:xfrm>
            <a:off x="4555230" y="4686300"/>
            <a:ext cx="748291" cy="1154430"/>
          </a:xfrm>
          <a:custGeom>
            <a:avLst/>
            <a:gdLst/>
            <a:ahLst/>
            <a:cxnLst/>
            <a:rect l="0" t="0" r="0" b="0"/>
            <a:pathLst>
              <a:path w="748291" h="1154430">
                <a:moveTo>
                  <a:pt x="39629" y="0"/>
                </a:moveTo>
                <a:lnTo>
                  <a:pt x="27494" y="12135"/>
                </a:lnTo>
                <a:lnTo>
                  <a:pt x="23919" y="16980"/>
                </a:lnTo>
                <a:lnTo>
                  <a:pt x="8272" y="49583"/>
                </a:lnTo>
                <a:lnTo>
                  <a:pt x="1139" y="59290"/>
                </a:lnTo>
                <a:lnTo>
                  <a:pt x="0" y="63656"/>
                </a:lnTo>
                <a:lnTo>
                  <a:pt x="510" y="67838"/>
                </a:lnTo>
                <a:lnTo>
                  <a:pt x="2120" y="71895"/>
                </a:lnTo>
                <a:lnTo>
                  <a:pt x="4463" y="73330"/>
                </a:lnTo>
                <a:lnTo>
                  <a:pt x="7295" y="73016"/>
                </a:lnTo>
                <a:lnTo>
                  <a:pt x="10453" y="71537"/>
                </a:lnTo>
                <a:lnTo>
                  <a:pt x="27509" y="56348"/>
                </a:lnTo>
                <a:lnTo>
                  <a:pt x="48213" y="37743"/>
                </a:lnTo>
                <a:lnTo>
                  <a:pt x="68278" y="25999"/>
                </a:lnTo>
                <a:lnTo>
                  <a:pt x="88476" y="16311"/>
                </a:lnTo>
                <a:lnTo>
                  <a:pt x="98592" y="13599"/>
                </a:lnTo>
                <a:lnTo>
                  <a:pt x="103068" y="14146"/>
                </a:lnTo>
                <a:lnTo>
                  <a:pt x="107322" y="15780"/>
                </a:lnTo>
                <a:lnTo>
                  <a:pt x="115435" y="20983"/>
                </a:lnTo>
                <a:lnTo>
                  <a:pt x="123274" y="27529"/>
                </a:lnTo>
                <a:lnTo>
                  <a:pt x="130992" y="41445"/>
                </a:lnTo>
                <a:lnTo>
                  <a:pt x="134828" y="50489"/>
                </a:lnTo>
                <a:lnTo>
                  <a:pt x="136115" y="59059"/>
                </a:lnTo>
                <a:lnTo>
                  <a:pt x="131985" y="104877"/>
                </a:lnTo>
                <a:lnTo>
                  <a:pt x="128089" y="130008"/>
                </a:lnTo>
                <a:lnTo>
                  <a:pt x="118757" y="165944"/>
                </a:lnTo>
                <a:lnTo>
                  <a:pt x="115241" y="175399"/>
                </a:lnTo>
                <a:lnTo>
                  <a:pt x="114167" y="182972"/>
                </a:lnTo>
                <a:lnTo>
                  <a:pt x="114721" y="189292"/>
                </a:lnTo>
                <a:lnTo>
                  <a:pt x="118668" y="202491"/>
                </a:lnTo>
                <a:lnTo>
                  <a:pt x="120262" y="203574"/>
                </a:lnTo>
                <a:lnTo>
                  <a:pt x="125419" y="204777"/>
                </a:lnTo>
                <a:lnTo>
                  <a:pt x="146146" y="205613"/>
                </a:lnTo>
                <a:lnTo>
                  <a:pt x="152550" y="205655"/>
                </a:lnTo>
                <a:lnTo>
                  <a:pt x="158090" y="206953"/>
                </a:lnTo>
                <a:lnTo>
                  <a:pt x="167632" y="211782"/>
                </a:lnTo>
                <a:lnTo>
                  <a:pt x="170685" y="214848"/>
                </a:lnTo>
                <a:lnTo>
                  <a:pt x="172720" y="218162"/>
                </a:lnTo>
                <a:lnTo>
                  <a:pt x="174077" y="221641"/>
                </a:lnTo>
                <a:lnTo>
                  <a:pt x="175986" y="238673"/>
                </a:lnTo>
                <a:lnTo>
                  <a:pt x="176551" y="265874"/>
                </a:lnTo>
                <a:lnTo>
                  <a:pt x="169911" y="290462"/>
                </a:lnTo>
                <a:lnTo>
                  <a:pt x="158665" y="326093"/>
                </a:lnTo>
                <a:lnTo>
                  <a:pt x="154764" y="343050"/>
                </a:lnTo>
                <a:lnTo>
                  <a:pt x="148797" y="354819"/>
                </a:lnTo>
                <a:lnTo>
                  <a:pt x="147968" y="358466"/>
                </a:lnTo>
                <a:lnTo>
                  <a:pt x="148685" y="360897"/>
                </a:lnTo>
                <a:lnTo>
                  <a:pt x="150433" y="362518"/>
                </a:lnTo>
                <a:lnTo>
                  <a:pt x="152869" y="363599"/>
                </a:lnTo>
                <a:lnTo>
                  <a:pt x="158962" y="364799"/>
                </a:lnTo>
                <a:lnTo>
                  <a:pt x="175599" y="365475"/>
                </a:lnTo>
                <a:lnTo>
                  <a:pt x="218930" y="365734"/>
                </a:lnTo>
                <a:lnTo>
                  <a:pt x="225203" y="367013"/>
                </a:lnTo>
                <a:lnTo>
                  <a:pt x="244396" y="374803"/>
                </a:lnTo>
                <a:lnTo>
                  <a:pt x="248531" y="375598"/>
                </a:lnTo>
                <a:lnTo>
                  <a:pt x="252557" y="378669"/>
                </a:lnTo>
                <a:lnTo>
                  <a:pt x="275812" y="406963"/>
                </a:lnTo>
                <a:lnTo>
                  <a:pt x="294895" y="426626"/>
                </a:lnTo>
                <a:lnTo>
                  <a:pt x="298706" y="429197"/>
                </a:lnTo>
                <a:lnTo>
                  <a:pt x="306328" y="432054"/>
                </a:lnTo>
                <a:lnTo>
                  <a:pt x="321570" y="433888"/>
                </a:lnTo>
                <a:lnTo>
                  <a:pt x="340620" y="434280"/>
                </a:lnTo>
                <a:lnTo>
                  <a:pt x="358117" y="440390"/>
                </a:lnTo>
                <a:lnTo>
                  <a:pt x="373321" y="450243"/>
                </a:lnTo>
                <a:lnTo>
                  <a:pt x="376390" y="455102"/>
                </a:lnTo>
                <a:lnTo>
                  <a:pt x="379801" y="467274"/>
                </a:lnTo>
                <a:lnTo>
                  <a:pt x="381721" y="494474"/>
                </a:lnTo>
                <a:lnTo>
                  <a:pt x="382290" y="526663"/>
                </a:lnTo>
                <a:lnTo>
                  <a:pt x="375650" y="559192"/>
                </a:lnTo>
                <a:lnTo>
                  <a:pt x="365502" y="595240"/>
                </a:lnTo>
                <a:lnTo>
                  <a:pt x="356758" y="623961"/>
                </a:lnTo>
                <a:lnTo>
                  <a:pt x="355189" y="633143"/>
                </a:lnTo>
                <a:lnTo>
                  <a:pt x="355412" y="639266"/>
                </a:lnTo>
                <a:lnTo>
                  <a:pt x="358828" y="649091"/>
                </a:lnTo>
                <a:lnTo>
                  <a:pt x="365488" y="656861"/>
                </a:lnTo>
                <a:lnTo>
                  <a:pt x="368629" y="657617"/>
                </a:lnTo>
                <a:lnTo>
                  <a:pt x="371992" y="656851"/>
                </a:lnTo>
                <a:lnTo>
                  <a:pt x="375505" y="655070"/>
                </a:lnTo>
                <a:lnTo>
                  <a:pt x="398651" y="652565"/>
                </a:lnTo>
                <a:lnTo>
                  <a:pt x="405977" y="653482"/>
                </a:lnTo>
                <a:lnTo>
                  <a:pt x="426860" y="660696"/>
                </a:lnTo>
                <a:lnTo>
                  <a:pt x="431133" y="661443"/>
                </a:lnTo>
                <a:lnTo>
                  <a:pt x="439268" y="665661"/>
                </a:lnTo>
                <a:lnTo>
                  <a:pt x="443215" y="668564"/>
                </a:lnTo>
                <a:lnTo>
                  <a:pt x="445846" y="673039"/>
                </a:lnTo>
                <a:lnTo>
                  <a:pt x="452090" y="692743"/>
                </a:lnTo>
                <a:lnTo>
                  <a:pt x="470587" y="725661"/>
                </a:lnTo>
                <a:lnTo>
                  <a:pt x="472984" y="727613"/>
                </a:lnTo>
                <a:lnTo>
                  <a:pt x="475853" y="728915"/>
                </a:lnTo>
                <a:lnTo>
                  <a:pt x="482426" y="730362"/>
                </a:lnTo>
                <a:lnTo>
                  <a:pt x="500381" y="731291"/>
                </a:lnTo>
                <a:lnTo>
                  <a:pt x="540536" y="731506"/>
                </a:lnTo>
                <a:lnTo>
                  <a:pt x="546288" y="732781"/>
                </a:lnTo>
                <a:lnTo>
                  <a:pt x="556064" y="737583"/>
                </a:lnTo>
                <a:lnTo>
                  <a:pt x="568708" y="747427"/>
                </a:lnTo>
                <a:lnTo>
                  <a:pt x="571419" y="752284"/>
                </a:lnTo>
                <a:lnTo>
                  <a:pt x="574430" y="764455"/>
                </a:lnTo>
                <a:lnTo>
                  <a:pt x="576126" y="791655"/>
                </a:lnTo>
                <a:lnTo>
                  <a:pt x="576628" y="829912"/>
                </a:lnTo>
                <a:lnTo>
                  <a:pt x="576821" y="884373"/>
                </a:lnTo>
                <a:lnTo>
                  <a:pt x="579367" y="888032"/>
                </a:lnTo>
                <a:lnTo>
                  <a:pt x="596521" y="900751"/>
                </a:lnTo>
                <a:lnTo>
                  <a:pt x="601673" y="901984"/>
                </a:lnTo>
                <a:lnTo>
                  <a:pt x="604825" y="902312"/>
                </a:lnTo>
                <a:lnTo>
                  <a:pt x="608197" y="903801"/>
                </a:lnTo>
                <a:lnTo>
                  <a:pt x="615329" y="908842"/>
                </a:lnTo>
                <a:lnTo>
                  <a:pt x="617739" y="913235"/>
                </a:lnTo>
                <a:lnTo>
                  <a:pt x="620417" y="924889"/>
                </a:lnTo>
                <a:lnTo>
                  <a:pt x="621925" y="957865"/>
                </a:lnTo>
                <a:lnTo>
                  <a:pt x="622434" y="997539"/>
                </a:lnTo>
                <a:lnTo>
                  <a:pt x="622504" y="1018661"/>
                </a:lnTo>
                <a:lnTo>
                  <a:pt x="623792" y="1025817"/>
                </a:lnTo>
                <a:lnTo>
                  <a:pt x="625921" y="1030588"/>
                </a:lnTo>
                <a:lnTo>
                  <a:pt x="628611" y="1033768"/>
                </a:lnTo>
                <a:lnTo>
                  <a:pt x="631674" y="1035889"/>
                </a:lnTo>
                <a:lnTo>
                  <a:pt x="638464" y="1038245"/>
                </a:lnTo>
                <a:lnTo>
                  <a:pt x="661562" y="1039571"/>
                </a:lnTo>
                <a:lnTo>
                  <a:pt x="684185" y="1040081"/>
                </a:lnTo>
                <a:lnTo>
                  <a:pt x="686503" y="1041367"/>
                </a:lnTo>
                <a:lnTo>
                  <a:pt x="688048" y="1043494"/>
                </a:lnTo>
                <a:lnTo>
                  <a:pt x="689079" y="1046183"/>
                </a:lnTo>
                <a:lnTo>
                  <a:pt x="691036" y="1047975"/>
                </a:lnTo>
                <a:lnTo>
                  <a:pt x="693610" y="1049170"/>
                </a:lnTo>
                <a:lnTo>
                  <a:pt x="701127" y="1051767"/>
                </a:lnTo>
                <a:lnTo>
                  <a:pt x="712935" y="1057155"/>
                </a:lnTo>
                <a:lnTo>
                  <a:pt x="717100" y="1060370"/>
                </a:lnTo>
                <a:lnTo>
                  <a:pt x="719877" y="1063783"/>
                </a:lnTo>
                <a:lnTo>
                  <a:pt x="721728" y="1067329"/>
                </a:lnTo>
                <a:lnTo>
                  <a:pt x="724231" y="1069692"/>
                </a:lnTo>
                <a:lnTo>
                  <a:pt x="727171" y="1071268"/>
                </a:lnTo>
                <a:lnTo>
                  <a:pt x="730400" y="1072319"/>
                </a:lnTo>
                <a:lnTo>
                  <a:pt x="732553" y="1074289"/>
                </a:lnTo>
                <a:lnTo>
                  <a:pt x="733989" y="1076872"/>
                </a:lnTo>
                <a:lnTo>
                  <a:pt x="744337" y="1112043"/>
                </a:lnTo>
                <a:lnTo>
                  <a:pt x="745654" y="1122362"/>
                </a:lnTo>
                <a:lnTo>
                  <a:pt x="748290" y="11544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perpendicular bisector?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perpendicular bisector is a line (or ray or segment) that is perpendicular to a segment at its midpoint. 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990600" y="3352800"/>
            <a:ext cx="2057400" cy="2514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6"/>
          <p:cNvSpPr/>
          <p:nvPr/>
        </p:nvSpPr>
        <p:spPr>
          <a:xfrm>
            <a:off x="1887540" y="3326129"/>
            <a:ext cx="124141" cy="2537461"/>
          </a:xfrm>
          <a:custGeom>
            <a:avLst/>
            <a:gdLst/>
            <a:ahLst/>
            <a:cxnLst/>
            <a:rect l="0" t="0" r="0" b="0"/>
            <a:pathLst>
              <a:path w="124141" h="2537461">
                <a:moveTo>
                  <a:pt x="78420" y="2537460"/>
                </a:moveTo>
                <a:lnTo>
                  <a:pt x="89710" y="2537460"/>
                </a:lnTo>
                <a:lnTo>
                  <a:pt x="89849" y="2497754"/>
                </a:lnTo>
                <a:lnTo>
                  <a:pt x="86463" y="2487640"/>
                </a:lnTo>
                <a:lnTo>
                  <a:pt x="83782" y="2481387"/>
                </a:lnTo>
                <a:lnTo>
                  <a:pt x="80008" y="2466518"/>
                </a:lnTo>
                <a:lnTo>
                  <a:pt x="78428" y="2391825"/>
                </a:lnTo>
                <a:lnTo>
                  <a:pt x="78420" y="2351258"/>
                </a:lnTo>
                <a:lnTo>
                  <a:pt x="75033" y="2339980"/>
                </a:lnTo>
                <a:lnTo>
                  <a:pt x="72352" y="2333417"/>
                </a:lnTo>
                <a:lnTo>
                  <a:pt x="68578" y="2318112"/>
                </a:lnTo>
                <a:lnTo>
                  <a:pt x="65813" y="2248114"/>
                </a:lnTo>
                <a:lnTo>
                  <a:pt x="63665" y="2239153"/>
                </a:lnTo>
                <a:lnTo>
                  <a:pt x="60963" y="2231909"/>
                </a:lnTo>
                <a:lnTo>
                  <a:pt x="57161" y="2179239"/>
                </a:lnTo>
                <a:lnTo>
                  <a:pt x="55357" y="2162756"/>
                </a:lnTo>
                <a:lnTo>
                  <a:pt x="52884" y="2149227"/>
                </a:lnTo>
                <a:lnTo>
                  <a:pt x="49966" y="2137668"/>
                </a:lnTo>
                <a:lnTo>
                  <a:pt x="46724" y="2118052"/>
                </a:lnTo>
                <a:lnTo>
                  <a:pt x="43201" y="2075641"/>
                </a:lnTo>
                <a:lnTo>
                  <a:pt x="40971" y="2065751"/>
                </a:lnTo>
                <a:lnTo>
                  <a:pt x="38214" y="2055347"/>
                </a:lnTo>
                <a:lnTo>
                  <a:pt x="35150" y="2037014"/>
                </a:lnTo>
                <a:lnTo>
                  <a:pt x="27116" y="1943871"/>
                </a:lnTo>
                <a:lnTo>
                  <a:pt x="23897" y="1918214"/>
                </a:lnTo>
                <a:lnTo>
                  <a:pt x="20481" y="1898570"/>
                </a:lnTo>
                <a:lnTo>
                  <a:pt x="16934" y="1882934"/>
                </a:lnTo>
                <a:lnTo>
                  <a:pt x="14569" y="1869969"/>
                </a:lnTo>
                <a:lnTo>
                  <a:pt x="10774" y="1830912"/>
                </a:lnTo>
                <a:lnTo>
                  <a:pt x="9894" y="1755902"/>
                </a:lnTo>
                <a:lnTo>
                  <a:pt x="8580" y="1714917"/>
                </a:lnTo>
                <a:lnTo>
                  <a:pt x="6460" y="1705889"/>
                </a:lnTo>
                <a:lnTo>
                  <a:pt x="3777" y="1697329"/>
                </a:lnTo>
                <a:lnTo>
                  <a:pt x="0" y="1673147"/>
                </a:lnTo>
                <a:lnTo>
                  <a:pt x="2503" y="1657598"/>
                </a:lnTo>
                <a:lnTo>
                  <a:pt x="4948" y="1649895"/>
                </a:lnTo>
                <a:lnTo>
                  <a:pt x="8390" y="1632987"/>
                </a:lnTo>
                <a:lnTo>
                  <a:pt x="9755" y="1571949"/>
                </a:lnTo>
                <a:lnTo>
                  <a:pt x="9840" y="1197707"/>
                </a:lnTo>
                <a:lnTo>
                  <a:pt x="13226" y="1163505"/>
                </a:lnTo>
                <a:lnTo>
                  <a:pt x="15907" y="1149050"/>
                </a:lnTo>
                <a:lnTo>
                  <a:pt x="19681" y="1116571"/>
                </a:lnTo>
                <a:lnTo>
                  <a:pt x="20799" y="1054454"/>
                </a:lnTo>
                <a:lnTo>
                  <a:pt x="21228" y="972222"/>
                </a:lnTo>
                <a:lnTo>
                  <a:pt x="24638" y="948989"/>
                </a:lnTo>
                <a:lnTo>
                  <a:pt x="27325" y="937459"/>
                </a:lnTo>
                <a:lnTo>
                  <a:pt x="31107" y="903030"/>
                </a:lnTo>
                <a:lnTo>
                  <a:pt x="32606" y="833335"/>
                </a:lnTo>
                <a:lnTo>
                  <a:pt x="36068" y="771529"/>
                </a:lnTo>
                <a:lnTo>
                  <a:pt x="61515" y="543185"/>
                </a:lnTo>
                <a:lnTo>
                  <a:pt x="65368" y="488604"/>
                </a:lnTo>
                <a:lnTo>
                  <a:pt x="66669" y="436028"/>
                </a:lnTo>
                <a:lnTo>
                  <a:pt x="69316" y="411335"/>
                </a:lnTo>
                <a:lnTo>
                  <a:pt x="79030" y="339873"/>
                </a:lnTo>
                <a:lnTo>
                  <a:pt x="83907" y="311672"/>
                </a:lnTo>
                <a:lnTo>
                  <a:pt x="88428" y="290332"/>
                </a:lnTo>
                <a:lnTo>
                  <a:pt x="92712" y="273564"/>
                </a:lnTo>
                <a:lnTo>
                  <a:pt x="96838" y="250956"/>
                </a:lnTo>
                <a:lnTo>
                  <a:pt x="100858" y="224455"/>
                </a:lnTo>
                <a:lnTo>
                  <a:pt x="104809" y="195356"/>
                </a:lnTo>
                <a:lnTo>
                  <a:pt x="107442" y="173418"/>
                </a:lnTo>
                <a:lnTo>
                  <a:pt x="111149" y="130406"/>
                </a:lnTo>
                <a:lnTo>
                  <a:pt x="112692" y="55226"/>
                </a:lnTo>
                <a:lnTo>
                  <a:pt x="116088" y="39785"/>
                </a:lnTo>
                <a:lnTo>
                  <a:pt x="118772" y="30333"/>
                </a:lnTo>
                <a:lnTo>
                  <a:pt x="121754" y="16445"/>
                </a:lnTo>
                <a:lnTo>
                  <a:pt x="1241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7"/>
          <p:cNvSpPr/>
          <p:nvPr/>
        </p:nvSpPr>
        <p:spPr>
          <a:xfrm>
            <a:off x="1908810" y="5544063"/>
            <a:ext cx="272731" cy="370663"/>
          </a:xfrm>
          <a:custGeom>
            <a:avLst/>
            <a:gdLst/>
            <a:ahLst/>
            <a:cxnLst/>
            <a:rect l="0" t="0" r="0" b="0"/>
            <a:pathLst>
              <a:path w="272731" h="370663">
                <a:moveTo>
                  <a:pt x="0" y="56637"/>
                </a:moveTo>
                <a:lnTo>
                  <a:pt x="6067" y="62704"/>
                </a:lnTo>
                <a:lnTo>
                  <a:pt x="9125" y="64491"/>
                </a:lnTo>
                <a:lnTo>
                  <a:pt x="15908" y="66477"/>
                </a:lnTo>
                <a:lnTo>
                  <a:pt x="23157" y="67360"/>
                </a:lnTo>
                <a:lnTo>
                  <a:pt x="26868" y="67596"/>
                </a:lnTo>
                <a:lnTo>
                  <a:pt x="37764" y="67857"/>
                </a:lnTo>
                <a:lnTo>
                  <a:pt x="44226" y="67927"/>
                </a:lnTo>
                <a:lnTo>
                  <a:pt x="51074" y="66704"/>
                </a:lnTo>
                <a:lnTo>
                  <a:pt x="58179" y="64618"/>
                </a:lnTo>
                <a:lnTo>
                  <a:pt x="65456" y="61957"/>
                </a:lnTo>
                <a:lnTo>
                  <a:pt x="71577" y="60184"/>
                </a:lnTo>
                <a:lnTo>
                  <a:pt x="76928" y="59001"/>
                </a:lnTo>
                <a:lnTo>
                  <a:pt x="88573" y="57104"/>
                </a:lnTo>
                <a:lnTo>
                  <a:pt x="96939" y="53457"/>
                </a:lnTo>
                <a:lnTo>
                  <a:pt x="102726" y="50707"/>
                </a:lnTo>
                <a:lnTo>
                  <a:pt x="110394" y="47604"/>
                </a:lnTo>
                <a:lnTo>
                  <a:pt x="129074" y="40768"/>
                </a:lnTo>
                <a:lnTo>
                  <a:pt x="136849" y="37168"/>
                </a:lnTo>
                <a:lnTo>
                  <a:pt x="143303" y="33497"/>
                </a:lnTo>
                <a:lnTo>
                  <a:pt x="148875" y="29780"/>
                </a:lnTo>
                <a:lnTo>
                  <a:pt x="153860" y="27302"/>
                </a:lnTo>
                <a:lnTo>
                  <a:pt x="158453" y="25650"/>
                </a:lnTo>
                <a:lnTo>
                  <a:pt x="168882" y="22999"/>
                </a:lnTo>
                <a:lnTo>
                  <a:pt x="176757" y="16472"/>
                </a:lnTo>
                <a:lnTo>
                  <a:pt x="180068" y="14620"/>
                </a:lnTo>
                <a:lnTo>
                  <a:pt x="187133" y="12563"/>
                </a:lnTo>
                <a:lnTo>
                  <a:pt x="189525" y="10744"/>
                </a:lnTo>
                <a:lnTo>
                  <a:pt x="191120" y="8262"/>
                </a:lnTo>
                <a:lnTo>
                  <a:pt x="192183" y="5337"/>
                </a:lnTo>
                <a:lnTo>
                  <a:pt x="195432" y="3387"/>
                </a:lnTo>
                <a:lnTo>
                  <a:pt x="200138" y="2086"/>
                </a:lnTo>
                <a:lnTo>
                  <a:pt x="205815" y="1220"/>
                </a:lnTo>
                <a:lnTo>
                  <a:pt x="210870" y="642"/>
                </a:lnTo>
                <a:lnTo>
                  <a:pt x="215510" y="257"/>
                </a:lnTo>
                <a:lnTo>
                  <a:pt x="219873" y="0"/>
                </a:lnTo>
                <a:lnTo>
                  <a:pt x="222782" y="1098"/>
                </a:lnTo>
                <a:lnTo>
                  <a:pt x="224721" y="3101"/>
                </a:lnTo>
                <a:lnTo>
                  <a:pt x="226014" y="5706"/>
                </a:lnTo>
                <a:lnTo>
                  <a:pt x="227450" y="11988"/>
                </a:lnTo>
                <a:lnTo>
                  <a:pt x="227834" y="15441"/>
                </a:lnTo>
                <a:lnTo>
                  <a:pt x="228259" y="39597"/>
                </a:lnTo>
                <a:lnTo>
                  <a:pt x="228594" y="144891"/>
                </a:lnTo>
                <a:lnTo>
                  <a:pt x="229866" y="154843"/>
                </a:lnTo>
                <a:lnTo>
                  <a:pt x="231984" y="166557"/>
                </a:lnTo>
                <a:lnTo>
                  <a:pt x="234666" y="179447"/>
                </a:lnTo>
                <a:lnTo>
                  <a:pt x="236454" y="189310"/>
                </a:lnTo>
                <a:lnTo>
                  <a:pt x="237645" y="197155"/>
                </a:lnTo>
                <a:lnTo>
                  <a:pt x="238440" y="203656"/>
                </a:lnTo>
                <a:lnTo>
                  <a:pt x="238970" y="210529"/>
                </a:lnTo>
                <a:lnTo>
                  <a:pt x="239323" y="217652"/>
                </a:lnTo>
                <a:lnTo>
                  <a:pt x="239559" y="224940"/>
                </a:lnTo>
                <a:lnTo>
                  <a:pt x="240986" y="234879"/>
                </a:lnTo>
                <a:lnTo>
                  <a:pt x="243207" y="246585"/>
                </a:lnTo>
                <a:lnTo>
                  <a:pt x="245958" y="259469"/>
                </a:lnTo>
                <a:lnTo>
                  <a:pt x="247792" y="269328"/>
                </a:lnTo>
                <a:lnTo>
                  <a:pt x="249014" y="277171"/>
                </a:lnTo>
                <a:lnTo>
                  <a:pt x="249830" y="283669"/>
                </a:lnTo>
                <a:lnTo>
                  <a:pt x="254122" y="294277"/>
                </a:lnTo>
                <a:lnTo>
                  <a:pt x="258993" y="303224"/>
                </a:lnTo>
                <a:lnTo>
                  <a:pt x="261735" y="314132"/>
                </a:lnTo>
                <a:lnTo>
                  <a:pt x="262377" y="317129"/>
                </a:lnTo>
                <a:lnTo>
                  <a:pt x="262662" y="325234"/>
                </a:lnTo>
                <a:lnTo>
                  <a:pt x="262876" y="347451"/>
                </a:lnTo>
                <a:lnTo>
                  <a:pt x="264151" y="349572"/>
                </a:lnTo>
                <a:lnTo>
                  <a:pt x="266270" y="350987"/>
                </a:lnTo>
                <a:lnTo>
                  <a:pt x="268953" y="351930"/>
                </a:lnTo>
                <a:lnTo>
                  <a:pt x="270742" y="353829"/>
                </a:lnTo>
                <a:lnTo>
                  <a:pt x="271935" y="356365"/>
                </a:lnTo>
                <a:lnTo>
                  <a:pt x="272730" y="359325"/>
                </a:lnTo>
                <a:lnTo>
                  <a:pt x="271990" y="362569"/>
                </a:lnTo>
                <a:lnTo>
                  <a:pt x="267781" y="369560"/>
                </a:lnTo>
                <a:lnTo>
                  <a:pt x="266150" y="370662"/>
                </a:lnTo>
                <a:lnTo>
                  <a:pt x="265063" y="370127"/>
                </a:lnTo>
                <a:lnTo>
                  <a:pt x="262890" y="3652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8"/>
          <p:cNvSpPr/>
          <p:nvPr/>
        </p:nvSpPr>
        <p:spPr>
          <a:xfrm>
            <a:off x="1291590" y="4766309"/>
            <a:ext cx="1286746" cy="285751"/>
          </a:xfrm>
          <a:custGeom>
            <a:avLst/>
            <a:gdLst/>
            <a:ahLst/>
            <a:cxnLst/>
            <a:rect l="0" t="0" r="0" b="0"/>
            <a:pathLst>
              <a:path w="1286746" h="285751">
                <a:moveTo>
                  <a:pt x="1280160" y="0"/>
                </a:moveTo>
                <a:lnTo>
                  <a:pt x="1286227" y="0"/>
                </a:lnTo>
                <a:lnTo>
                  <a:pt x="1286745" y="1270"/>
                </a:lnTo>
                <a:lnTo>
                  <a:pt x="1285820" y="3387"/>
                </a:lnTo>
                <a:lnTo>
                  <a:pt x="1283933" y="6068"/>
                </a:lnTo>
                <a:lnTo>
                  <a:pt x="1281405" y="7856"/>
                </a:lnTo>
                <a:lnTo>
                  <a:pt x="1270650" y="10960"/>
                </a:lnTo>
                <a:lnTo>
                  <a:pt x="1232070" y="11418"/>
                </a:lnTo>
                <a:lnTo>
                  <a:pt x="1220263" y="14812"/>
                </a:lnTo>
                <a:lnTo>
                  <a:pt x="1205279" y="20553"/>
                </a:lnTo>
                <a:lnTo>
                  <a:pt x="1185919" y="27338"/>
                </a:lnTo>
                <a:lnTo>
                  <a:pt x="1152842" y="32917"/>
                </a:lnTo>
                <a:lnTo>
                  <a:pt x="1141871" y="33680"/>
                </a:lnTo>
                <a:lnTo>
                  <a:pt x="1137167" y="35154"/>
                </a:lnTo>
                <a:lnTo>
                  <a:pt x="1123209" y="42025"/>
                </a:lnTo>
                <a:lnTo>
                  <a:pt x="1097201" y="47166"/>
                </a:lnTo>
                <a:lnTo>
                  <a:pt x="1058721" y="57369"/>
                </a:lnTo>
                <a:lnTo>
                  <a:pt x="1025533" y="66985"/>
                </a:lnTo>
                <a:lnTo>
                  <a:pt x="985428" y="79538"/>
                </a:lnTo>
                <a:lnTo>
                  <a:pt x="956188" y="87914"/>
                </a:lnTo>
                <a:lnTo>
                  <a:pt x="920232" y="92246"/>
                </a:lnTo>
                <a:lnTo>
                  <a:pt x="882391" y="100395"/>
                </a:lnTo>
                <a:lnTo>
                  <a:pt x="865883" y="103041"/>
                </a:lnTo>
                <a:lnTo>
                  <a:pt x="837977" y="111700"/>
                </a:lnTo>
                <a:lnTo>
                  <a:pt x="807723" y="113787"/>
                </a:lnTo>
                <a:lnTo>
                  <a:pt x="770044" y="120216"/>
                </a:lnTo>
                <a:lnTo>
                  <a:pt x="748218" y="126666"/>
                </a:lnTo>
                <a:lnTo>
                  <a:pt x="725037" y="134051"/>
                </a:lnTo>
                <a:lnTo>
                  <a:pt x="687486" y="139291"/>
                </a:lnTo>
                <a:lnTo>
                  <a:pt x="671684" y="143661"/>
                </a:lnTo>
                <a:lnTo>
                  <a:pt x="623197" y="158560"/>
                </a:lnTo>
                <a:lnTo>
                  <a:pt x="598286" y="165721"/>
                </a:lnTo>
                <a:lnTo>
                  <a:pt x="558211" y="173706"/>
                </a:lnTo>
                <a:lnTo>
                  <a:pt x="537654" y="180073"/>
                </a:lnTo>
                <a:lnTo>
                  <a:pt x="520050" y="187136"/>
                </a:lnTo>
                <a:lnTo>
                  <a:pt x="501640" y="192067"/>
                </a:lnTo>
                <a:lnTo>
                  <a:pt x="336103" y="230342"/>
                </a:lnTo>
                <a:lnTo>
                  <a:pt x="298693" y="238430"/>
                </a:lnTo>
                <a:lnTo>
                  <a:pt x="273357" y="247035"/>
                </a:lnTo>
                <a:lnTo>
                  <a:pt x="235841" y="253973"/>
                </a:lnTo>
                <a:lnTo>
                  <a:pt x="205148" y="258927"/>
                </a:lnTo>
                <a:lnTo>
                  <a:pt x="168322" y="265494"/>
                </a:lnTo>
                <a:lnTo>
                  <a:pt x="147200" y="270397"/>
                </a:lnTo>
                <a:lnTo>
                  <a:pt x="109368" y="273546"/>
                </a:lnTo>
                <a:lnTo>
                  <a:pt x="73807" y="274252"/>
                </a:lnTo>
                <a:lnTo>
                  <a:pt x="64444" y="274275"/>
                </a:lnTo>
                <a:lnTo>
                  <a:pt x="56933" y="275560"/>
                </a:lnTo>
                <a:lnTo>
                  <a:pt x="31455" y="284158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9"/>
          <p:cNvSpPr/>
          <p:nvPr/>
        </p:nvSpPr>
        <p:spPr>
          <a:xfrm>
            <a:off x="2322363" y="4572000"/>
            <a:ext cx="226527" cy="274320"/>
          </a:xfrm>
          <a:custGeom>
            <a:avLst/>
            <a:gdLst/>
            <a:ahLst/>
            <a:cxnLst/>
            <a:rect l="0" t="0" r="0" b="0"/>
            <a:pathLst>
              <a:path w="226527" h="274320">
                <a:moveTo>
                  <a:pt x="55077" y="274319"/>
                </a:moveTo>
                <a:lnTo>
                  <a:pt x="55077" y="242502"/>
                </a:lnTo>
                <a:lnTo>
                  <a:pt x="53807" y="236597"/>
                </a:lnTo>
                <a:lnTo>
                  <a:pt x="51690" y="231392"/>
                </a:lnTo>
                <a:lnTo>
                  <a:pt x="45235" y="219979"/>
                </a:lnTo>
                <a:lnTo>
                  <a:pt x="40966" y="215031"/>
                </a:lnTo>
                <a:lnTo>
                  <a:pt x="38050" y="211934"/>
                </a:lnTo>
                <a:lnTo>
                  <a:pt x="36105" y="208599"/>
                </a:lnTo>
                <a:lnTo>
                  <a:pt x="32099" y="196568"/>
                </a:lnTo>
                <a:lnTo>
                  <a:pt x="29598" y="190735"/>
                </a:lnTo>
                <a:lnTo>
                  <a:pt x="26661" y="184306"/>
                </a:lnTo>
                <a:lnTo>
                  <a:pt x="24703" y="178751"/>
                </a:lnTo>
                <a:lnTo>
                  <a:pt x="23397" y="173777"/>
                </a:lnTo>
                <a:lnTo>
                  <a:pt x="22527" y="169191"/>
                </a:lnTo>
                <a:lnTo>
                  <a:pt x="21560" y="160709"/>
                </a:lnTo>
                <a:lnTo>
                  <a:pt x="21302" y="156669"/>
                </a:lnTo>
                <a:lnTo>
                  <a:pt x="19860" y="152706"/>
                </a:lnTo>
                <a:lnTo>
                  <a:pt x="14872" y="144915"/>
                </a:lnTo>
                <a:lnTo>
                  <a:pt x="11763" y="139790"/>
                </a:lnTo>
                <a:lnTo>
                  <a:pt x="8421" y="133834"/>
                </a:lnTo>
                <a:lnTo>
                  <a:pt x="4923" y="127322"/>
                </a:lnTo>
                <a:lnTo>
                  <a:pt x="2591" y="121711"/>
                </a:lnTo>
                <a:lnTo>
                  <a:pt x="1036" y="116701"/>
                </a:lnTo>
                <a:lnTo>
                  <a:pt x="0" y="112090"/>
                </a:lnTo>
                <a:lnTo>
                  <a:pt x="579" y="107746"/>
                </a:lnTo>
                <a:lnTo>
                  <a:pt x="2235" y="103581"/>
                </a:lnTo>
                <a:lnTo>
                  <a:pt x="7950" y="93838"/>
                </a:lnTo>
                <a:lnTo>
                  <a:pt x="10959" y="91768"/>
                </a:lnTo>
                <a:lnTo>
                  <a:pt x="15505" y="89119"/>
                </a:lnTo>
                <a:lnTo>
                  <a:pt x="21075" y="86082"/>
                </a:lnTo>
                <a:lnTo>
                  <a:pt x="26059" y="84058"/>
                </a:lnTo>
                <a:lnTo>
                  <a:pt x="30652" y="82708"/>
                </a:lnTo>
                <a:lnTo>
                  <a:pt x="34983" y="81809"/>
                </a:lnTo>
                <a:lnTo>
                  <a:pt x="39141" y="79939"/>
                </a:lnTo>
                <a:lnTo>
                  <a:pt x="43183" y="77423"/>
                </a:lnTo>
                <a:lnTo>
                  <a:pt x="52727" y="70326"/>
                </a:lnTo>
                <a:lnTo>
                  <a:pt x="58590" y="68474"/>
                </a:lnTo>
                <a:lnTo>
                  <a:pt x="78652" y="63029"/>
                </a:lnTo>
                <a:lnTo>
                  <a:pt x="87303" y="61069"/>
                </a:lnTo>
                <a:lnTo>
                  <a:pt x="94341" y="59763"/>
                </a:lnTo>
                <a:lnTo>
                  <a:pt x="100303" y="58891"/>
                </a:lnTo>
                <a:lnTo>
                  <a:pt x="105547" y="57041"/>
                </a:lnTo>
                <a:lnTo>
                  <a:pt x="110314" y="54537"/>
                </a:lnTo>
                <a:lnTo>
                  <a:pt x="114761" y="51598"/>
                </a:lnTo>
                <a:lnTo>
                  <a:pt x="118996" y="49638"/>
                </a:lnTo>
                <a:lnTo>
                  <a:pt x="123090" y="48332"/>
                </a:lnTo>
                <a:lnTo>
                  <a:pt x="127089" y="47461"/>
                </a:lnTo>
                <a:lnTo>
                  <a:pt x="129755" y="45611"/>
                </a:lnTo>
                <a:lnTo>
                  <a:pt x="131532" y="43107"/>
                </a:lnTo>
                <a:lnTo>
                  <a:pt x="132717" y="40168"/>
                </a:lnTo>
                <a:lnTo>
                  <a:pt x="134777" y="38208"/>
                </a:lnTo>
                <a:lnTo>
                  <a:pt x="137420" y="36902"/>
                </a:lnTo>
                <a:lnTo>
                  <a:pt x="143744" y="35450"/>
                </a:lnTo>
                <a:lnTo>
                  <a:pt x="150787" y="34806"/>
                </a:lnTo>
                <a:lnTo>
                  <a:pt x="154444" y="33364"/>
                </a:lnTo>
                <a:lnTo>
                  <a:pt x="158152" y="31132"/>
                </a:lnTo>
                <a:lnTo>
                  <a:pt x="161893" y="28375"/>
                </a:lnTo>
                <a:lnTo>
                  <a:pt x="165658" y="26536"/>
                </a:lnTo>
                <a:lnTo>
                  <a:pt x="169437" y="25310"/>
                </a:lnTo>
                <a:lnTo>
                  <a:pt x="173227" y="24494"/>
                </a:lnTo>
                <a:lnTo>
                  <a:pt x="178294" y="22679"/>
                </a:lnTo>
                <a:lnTo>
                  <a:pt x="184211" y="20199"/>
                </a:lnTo>
                <a:lnTo>
                  <a:pt x="190696" y="17276"/>
                </a:lnTo>
                <a:lnTo>
                  <a:pt x="196290" y="15327"/>
                </a:lnTo>
                <a:lnTo>
                  <a:pt x="201289" y="14028"/>
                </a:lnTo>
                <a:lnTo>
                  <a:pt x="205891" y="13162"/>
                </a:lnTo>
                <a:lnTo>
                  <a:pt x="210230" y="11314"/>
                </a:lnTo>
                <a:lnTo>
                  <a:pt x="214392" y="8813"/>
                </a:lnTo>
                <a:lnTo>
                  <a:pt x="22652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0"/>
          <p:cNvSpPr/>
          <p:nvPr/>
        </p:nvSpPr>
        <p:spPr>
          <a:xfrm>
            <a:off x="1417320" y="4789169"/>
            <a:ext cx="1371601" cy="411482"/>
          </a:xfrm>
          <a:custGeom>
            <a:avLst/>
            <a:gdLst/>
            <a:ahLst/>
            <a:cxnLst/>
            <a:rect l="0" t="0" r="0" b="0"/>
            <a:pathLst>
              <a:path w="1371601" h="411482">
                <a:moveTo>
                  <a:pt x="0" y="0"/>
                </a:moveTo>
                <a:lnTo>
                  <a:pt x="67263" y="0"/>
                </a:lnTo>
                <a:lnTo>
                  <a:pt x="72782" y="1270"/>
                </a:lnTo>
                <a:lnTo>
                  <a:pt x="90764" y="9047"/>
                </a:lnTo>
                <a:lnTo>
                  <a:pt x="127787" y="17995"/>
                </a:lnTo>
                <a:lnTo>
                  <a:pt x="162825" y="31072"/>
                </a:lnTo>
                <a:lnTo>
                  <a:pt x="191794" y="42913"/>
                </a:lnTo>
                <a:lnTo>
                  <a:pt x="209053" y="45166"/>
                </a:lnTo>
                <a:lnTo>
                  <a:pt x="211758" y="46621"/>
                </a:lnTo>
                <a:lnTo>
                  <a:pt x="213562" y="48861"/>
                </a:lnTo>
                <a:lnTo>
                  <a:pt x="214765" y="51624"/>
                </a:lnTo>
                <a:lnTo>
                  <a:pt x="216836" y="53466"/>
                </a:lnTo>
                <a:lnTo>
                  <a:pt x="219487" y="54695"/>
                </a:lnTo>
                <a:lnTo>
                  <a:pt x="227090" y="57328"/>
                </a:lnTo>
                <a:lnTo>
                  <a:pt x="247749" y="66848"/>
                </a:lnTo>
                <a:lnTo>
                  <a:pt x="259852" y="76093"/>
                </a:lnTo>
                <a:lnTo>
                  <a:pt x="267043" y="78269"/>
                </a:lnTo>
                <a:lnTo>
                  <a:pt x="289590" y="79858"/>
                </a:lnTo>
                <a:lnTo>
                  <a:pt x="293390" y="81179"/>
                </a:lnTo>
                <a:lnTo>
                  <a:pt x="304806" y="87836"/>
                </a:lnTo>
                <a:lnTo>
                  <a:pt x="312422" y="89838"/>
                </a:lnTo>
                <a:lnTo>
                  <a:pt x="323850" y="90966"/>
                </a:lnTo>
                <a:lnTo>
                  <a:pt x="327660" y="92394"/>
                </a:lnTo>
                <a:lnTo>
                  <a:pt x="339090" y="99202"/>
                </a:lnTo>
                <a:lnTo>
                  <a:pt x="350520" y="103054"/>
                </a:lnTo>
                <a:lnTo>
                  <a:pt x="358140" y="108455"/>
                </a:lnTo>
                <a:lnTo>
                  <a:pt x="363220" y="110404"/>
                </a:lnTo>
                <a:lnTo>
                  <a:pt x="375637" y="112569"/>
                </a:lnTo>
                <a:lnTo>
                  <a:pt x="379965" y="114416"/>
                </a:lnTo>
                <a:lnTo>
                  <a:pt x="382850" y="116917"/>
                </a:lnTo>
                <a:lnTo>
                  <a:pt x="384773" y="119855"/>
                </a:lnTo>
                <a:lnTo>
                  <a:pt x="397070" y="126506"/>
                </a:lnTo>
                <a:lnTo>
                  <a:pt x="418640" y="134004"/>
                </a:lnTo>
                <a:lnTo>
                  <a:pt x="429902" y="137027"/>
                </a:lnTo>
                <a:lnTo>
                  <a:pt x="449253" y="145870"/>
                </a:lnTo>
                <a:lnTo>
                  <a:pt x="459171" y="152885"/>
                </a:lnTo>
                <a:lnTo>
                  <a:pt x="464864" y="155263"/>
                </a:lnTo>
                <a:lnTo>
                  <a:pt x="483742" y="159881"/>
                </a:lnTo>
                <a:lnTo>
                  <a:pt x="505528" y="172176"/>
                </a:lnTo>
                <a:lnTo>
                  <a:pt x="518049" y="178123"/>
                </a:lnTo>
                <a:lnTo>
                  <a:pt x="532238" y="181471"/>
                </a:lnTo>
                <a:lnTo>
                  <a:pt x="552296" y="182695"/>
                </a:lnTo>
                <a:lnTo>
                  <a:pt x="556158" y="184027"/>
                </a:lnTo>
                <a:lnTo>
                  <a:pt x="578253" y="195289"/>
                </a:lnTo>
                <a:lnTo>
                  <a:pt x="601017" y="202644"/>
                </a:lnTo>
                <a:lnTo>
                  <a:pt x="639922" y="213188"/>
                </a:lnTo>
                <a:lnTo>
                  <a:pt x="664445" y="219800"/>
                </a:lnTo>
                <a:lnTo>
                  <a:pt x="681723" y="226544"/>
                </a:lnTo>
                <a:lnTo>
                  <a:pt x="702132" y="234849"/>
                </a:lnTo>
                <a:lnTo>
                  <a:pt x="736923" y="246539"/>
                </a:lnTo>
                <a:lnTo>
                  <a:pt x="767901" y="254199"/>
                </a:lnTo>
                <a:lnTo>
                  <a:pt x="780709" y="259027"/>
                </a:lnTo>
                <a:lnTo>
                  <a:pt x="795060" y="261746"/>
                </a:lnTo>
                <a:lnTo>
                  <a:pt x="803363" y="262382"/>
                </a:lnTo>
                <a:lnTo>
                  <a:pt x="839449" y="274875"/>
                </a:lnTo>
                <a:lnTo>
                  <a:pt x="874571" y="284872"/>
                </a:lnTo>
                <a:lnTo>
                  <a:pt x="902175" y="294239"/>
                </a:lnTo>
                <a:lnTo>
                  <a:pt x="914470" y="301377"/>
                </a:lnTo>
                <a:lnTo>
                  <a:pt x="930941" y="305396"/>
                </a:lnTo>
                <a:lnTo>
                  <a:pt x="948421" y="308452"/>
                </a:lnTo>
                <a:lnTo>
                  <a:pt x="969991" y="317375"/>
                </a:lnTo>
                <a:lnTo>
                  <a:pt x="986482" y="319514"/>
                </a:lnTo>
                <a:lnTo>
                  <a:pt x="1007819" y="329966"/>
                </a:lnTo>
                <a:lnTo>
                  <a:pt x="1022399" y="338088"/>
                </a:lnTo>
                <a:lnTo>
                  <a:pt x="1048987" y="349518"/>
                </a:lnTo>
                <a:lnTo>
                  <a:pt x="1064909" y="352904"/>
                </a:lnTo>
                <a:lnTo>
                  <a:pt x="1083737" y="353908"/>
                </a:lnTo>
                <a:lnTo>
                  <a:pt x="1089521" y="355318"/>
                </a:lnTo>
                <a:lnTo>
                  <a:pt x="1107930" y="363321"/>
                </a:lnTo>
                <a:lnTo>
                  <a:pt x="1123295" y="365038"/>
                </a:lnTo>
                <a:lnTo>
                  <a:pt x="1129863" y="365279"/>
                </a:lnTo>
                <a:lnTo>
                  <a:pt x="1135512" y="366709"/>
                </a:lnTo>
                <a:lnTo>
                  <a:pt x="1150800" y="373520"/>
                </a:lnTo>
                <a:lnTo>
                  <a:pt x="1183755" y="378138"/>
                </a:lnTo>
                <a:lnTo>
                  <a:pt x="1192016" y="383115"/>
                </a:lnTo>
                <a:lnTo>
                  <a:pt x="1203308" y="386174"/>
                </a:lnTo>
                <a:lnTo>
                  <a:pt x="1216793" y="388803"/>
                </a:lnTo>
                <a:lnTo>
                  <a:pt x="1242760" y="397452"/>
                </a:lnTo>
                <a:lnTo>
                  <a:pt x="1247607" y="398319"/>
                </a:lnTo>
                <a:lnTo>
                  <a:pt x="1256378" y="402667"/>
                </a:lnTo>
                <a:lnTo>
                  <a:pt x="1266290" y="409740"/>
                </a:lnTo>
                <a:lnTo>
                  <a:pt x="1289888" y="411251"/>
                </a:lnTo>
                <a:lnTo>
                  <a:pt x="1332210" y="411478"/>
                </a:lnTo>
                <a:lnTo>
                  <a:pt x="1367716" y="411481"/>
                </a:lnTo>
                <a:lnTo>
                  <a:pt x="1371600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1"/>
          <p:cNvSpPr/>
          <p:nvPr/>
        </p:nvSpPr>
        <p:spPr>
          <a:xfrm>
            <a:off x="1474470" y="4640579"/>
            <a:ext cx="171405" cy="217172"/>
          </a:xfrm>
          <a:custGeom>
            <a:avLst/>
            <a:gdLst/>
            <a:ahLst/>
            <a:cxnLst/>
            <a:rect l="0" t="0" r="0" b="0"/>
            <a:pathLst>
              <a:path w="171405" h="217172">
                <a:moveTo>
                  <a:pt x="102870" y="217171"/>
                </a:moveTo>
                <a:lnTo>
                  <a:pt x="102870" y="207329"/>
                </a:lnTo>
                <a:lnTo>
                  <a:pt x="104140" y="206800"/>
                </a:lnTo>
                <a:lnTo>
                  <a:pt x="108937" y="206211"/>
                </a:lnTo>
                <a:lnTo>
                  <a:pt x="110725" y="204784"/>
                </a:lnTo>
                <a:lnTo>
                  <a:pt x="111916" y="202563"/>
                </a:lnTo>
                <a:lnTo>
                  <a:pt x="112711" y="199812"/>
                </a:lnTo>
                <a:lnTo>
                  <a:pt x="115780" y="194168"/>
                </a:lnTo>
                <a:lnTo>
                  <a:pt x="120367" y="186596"/>
                </a:lnTo>
                <a:lnTo>
                  <a:pt x="133842" y="165270"/>
                </a:lnTo>
                <a:lnTo>
                  <a:pt x="136218" y="159710"/>
                </a:lnTo>
                <a:lnTo>
                  <a:pt x="139072" y="152193"/>
                </a:lnTo>
                <a:lnTo>
                  <a:pt x="142245" y="143372"/>
                </a:lnTo>
                <a:lnTo>
                  <a:pt x="144359" y="136222"/>
                </a:lnTo>
                <a:lnTo>
                  <a:pt x="145770" y="130185"/>
                </a:lnTo>
                <a:lnTo>
                  <a:pt x="146710" y="124890"/>
                </a:lnTo>
                <a:lnTo>
                  <a:pt x="148606" y="117550"/>
                </a:lnTo>
                <a:lnTo>
                  <a:pt x="151141" y="108847"/>
                </a:lnTo>
                <a:lnTo>
                  <a:pt x="158266" y="85706"/>
                </a:lnTo>
                <a:lnTo>
                  <a:pt x="160120" y="81268"/>
                </a:lnTo>
                <a:lnTo>
                  <a:pt x="162627" y="75769"/>
                </a:lnTo>
                <a:lnTo>
                  <a:pt x="169707" y="60828"/>
                </a:lnTo>
                <a:lnTo>
                  <a:pt x="170675" y="55398"/>
                </a:lnTo>
                <a:lnTo>
                  <a:pt x="171105" y="48752"/>
                </a:lnTo>
                <a:lnTo>
                  <a:pt x="171297" y="41564"/>
                </a:lnTo>
                <a:lnTo>
                  <a:pt x="171404" y="30378"/>
                </a:lnTo>
                <a:lnTo>
                  <a:pt x="170149" y="27872"/>
                </a:lnTo>
                <a:lnTo>
                  <a:pt x="168043" y="26202"/>
                </a:lnTo>
                <a:lnTo>
                  <a:pt x="165369" y="25088"/>
                </a:lnTo>
                <a:lnTo>
                  <a:pt x="162315" y="24345"/>
                </a:lnTo>
                <a:lnTo>
                  <a:pt x="159010" y="23850"/>
                </a:lnTo>
                <a:lnTo>
                  <a:pt x="155537" y="23520"/>
                </a:lnTo>
                <a:lnTo>
                  <a:pt x="151951" y="22030"/>
                </a:lnTo>
                <a:lnTo>
                  <a:pt x="148290" y="19767"/>
                </a:lnTo>
                <a:lnTo>
                  <a:pt x="144580" y="16989"/>
                </a:lnTo>
                <a:lnTo>
                  <a:pt x="140837" y="15136"/>
                </a:lnTo>
                <a:lnTo>
                  <a:pt x="137071" y="13901"/>
                </a:lnTo>
                <a:lnTo>
                  <a:pt x="133290" y="13077"/>
                </a:lnTo>
                <a:lnTo>
                  <a:pt x="126960" y="12528"/>
                </a:lnTo>
                <a:lnTo>
                  <a:pt x="118930" y="12162"/>
                </a:lnTo>
                <a:lnTo>
                  <a:pt x="96870" y="11575"/>
                </a:lnTo>
                <a:lnTo>
                  <a:pt x="66166" y="11443"/>
                </a:lnTo>
                <a:lnTo>
                  <a:pt x="61891" y="10169"/>
                </a:lnTo>
                <a:lnTo>
                  <a:pt x="57770" y="8049"/>
                </a:lnTo>
                <a:lnTo>
                  <a:pt x="53753" y="5366"/>
                </a:lnTo>
                <a:lnTo>
                  <a:pt x="48535" y="3578"/>
                </a:lnTo>
                <a:lnTo>
                  <a:pt x="42517" y="2385"/>
                </a:lnTo>
                <a:lnTo>
                  <a:pt x="35964" y="1590"/>
                </a:lnTo>
                <a:lnTo>
                  <a:pt x="30326" y="1060"/>
                </a:lnTo>
                <a:lnTo>
                  <a:pt x="25297" y="707"/>
                </a:lnTo>
                <a:lnTo>
                  <a:pt x="20675" y="472"/>
                </a:lnTo>
                <a:lnTo>
                  <a:pt x="12152" y="21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94"/>
          <p:cNvSpPr/>
          <p:nvPr/>
        </p:nvSpPr>
        <p:spPr>
          <a:xfrm>
            <a:off x="4286250" y="3303270"/>
            <a:ext cx="2233928" cy="2274570"/>
          </a:xfrm>
          <a:custGeom>
            <a:avLst/>
            <a:gdLst/>
            <a:ahLst/>
            <a:cxnLst/>
            <a:rect l="0" t="0" r="0" b="0"/>
            <a:pathLst>
              <a:path w="2233928" h="2274570">
                <a:moveTo>
                  <a:pt x="0" y="2274569"/>
                </a:moveTo>
                <a:lnTo>
                  <a:pt x="0" y="2268502"/>
                </a:lnTo>
                <a:lnTo>
                  <a:pt x="6773" y="2258750"/>
                </a:lnTo>
                <a:lnTo>
                  <a:pt x="15710" y="2247218"/>
                </a:lnTo>
                <a:lnTo>
                  <a:pt x="19682" y="2237860"/>
                </a:lnTo>
                <a:lnTo>
                  <a:pt x="86193" y="2158002"/>
                </a:lnTo>
                <a:lnTo>
                  <a:pt x="137974" y="2096753"/>
                </a:lnTo>
                <a:lnTo>
                  <a:pt x="221720" y="1991736"/>
                </a:lnTo>
                <a:lnTo>
                  <a:pt x="302643" y="1897933"/>
                </a:lnTo>
                <a:lnTo>
                  <a:pt x="351646" y="1834977"/>
                </a:lnTo>
                <a:lnTo>
                  <a:pt x="397163" y="1782015"/>
                </a:lnTo>
                <a:lnTo>
                  <a:pt x="483442" y="1685855"/>
                </a:lnTo>
                <a:lnTo>
                  <a:pt x="563855" y="1595063"/>
                </a:lnTo>
                <a:lnTo>
                  <a:pt x="703844" y="1426663"/>
                </a:lnTo>
                <a:lnTo>
                  <a:pt x="753376" y="1365195"/>
                </a:lnTo>
                <a:lnTo>
                  <a:pt x="793303" y="1317530"/>
                </a:lnTo>
                <a:lnTo>
                  <a:pt x="849996" y="1256552"/>
                </a:lnTo>
                <a:lnTo>
                  <a:pt x="996708" y="1106611"/>
                </a:lnTo>
                <a:lnTo>
                  <a:pt x="1073618" y="1029519"/>
                </a:lnTo>
                <a:lnTo>
                  <a:pt x="1131464" y="962611"/>
                </a:lnTo>
                <a:lnTo>
                  <a:pt x="1200141" y="891758"/>
                </a:lnTo>
                <a:lnTo>
                  <a:pt x="1265153" y="834418"/>
                </a:lnTo>
                <a:lnTo>
                  <a:pt x="1325409" y="777243"/>
                </a:lnTo>
                <a:lnTo>
                  <a:pt x="1463036" y="640080"/>
                </a:lnTo>
                <a:lnTo>
                  <a:pt x="1667917" y="445043"/>
                </a:lnTo>
                <a:lnTo>
                  <a:pt x="1726944" y="393202"/>
                </a:lnTo>
                <a:lnTo>
                  <a:pt x="1793138" y="332073"/>
                </a:lnTo>
                <a:lnTo>
                  <a:pt x="1851479" y="283524"/>
                </a:lnTo>
                <a:lnTo>
                  <a:pt x="1914278" y="234839"/>
                </a:lnTo>
                <a:lnTo>
                  <a:pt x="1964580" y="193273"/>
                </a:lnTo>
                <a:lnTo>
                  <a:pt x="2036530" y="137981"/>
                </a:lnTo>
                <a:lnTo>
                  <a:pt x="2104763" y="86735"/>
                </a:lnTo>
                <a:lnTo>
                  <a:pt x="2121207" y="77495"/>
                </a:lnTo>
                <a:lnTo>
                  <a:pt x="2133595" y="65769"/>
                </a:lnTo>
                <a:lnTo>
                  <a:pt x="2138676" y="59086"/>
                </a:lnTo>
                <a:lnTo>
                  <a:pt x="2151096" y="48273"/>
                </a:lnTo>
                <a:lnTo>
                  <a:pt x="2163813" y="40504"/>
                </a:lnTo>
                <a:lnTo>
                  <a:pt x="2178112" y="34861"/>
                </a:lnTo>
                <a:lnTo>
                  <a:pt x="2190392" y="25710"/>
                </a:lnTo>
                <a:lnTo>
                  <a:pt x="2198210" y="18623"/>
                </a:lnTo>
                <a:lnTo>
                  <a:pt x="2202074" y="16225"/>
                </a:lnTo>
                <a:lnTo>
                  <a:pt x="2213578" y="11580"/>
                </a:lnTo>
                <a:lnTo>
                  <a:pt x="2225030" y="3995"/>
                </a:lnTo>
                <a:lnTo>
                  <a:pt x="2233927" y="1183"/>
                </a:lnTo>
                <a:lnTo>
                  <a:pt x="2233504" y="789"/>
                </a:lnTo>
                <a:lnTo>
                  <a:pt x="22288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5"/>
          <p:cNvSpPr/>
          <p:nvPr/>
        </p:nvSpPr>
        <p:spPr>
          <a:xfrm>
            <a:off x="6537959" y="3291839"/>
            <a:ext cx="1885951" cy="2068831"/>
          </a:xfrm>
          <a:custGeom>
            <a:avLst/>
            <a:gdLst/>
            <a:ahLst/>
            <a:cxnLst/>
            <a:rect l="0" t="0" r="0" b="0"/>
            <a:pathLst>
              <a:path w="1885951" h="2068831">
                <a:moveTo>
                  <a:pt x="0" y="0"/>
                </a:moveTo>
                <a:lnTo>
                  <a:pt x="0" y="12136"/>
                </a:lnTo>
                <a:lnTo>
                  <a:pt x="1271" y="16981"/>
                </a:lnTo>
                <a:lnTo>
                  <a:pt x="7856" y="29867"/>
                </a:lnTo>
                <a:lnTo>
                  <a:pt x="9842" y="37828"/>
                </a:lnTo>
                <a:lnTo>
                  <a:pt x="17498" y="48986"/>
                </a:lnTo>
                <a:lnTo>
                  <a:pt x="68606" y="101517"/>
                </a:lnTo>
                <a:lnTo>
                  <a:pt x="126021" y="152423"/>
                </a:lnTo>
                <a:lnTo>
                  <a:pt x="178169" y="202078"/>
                </a:lnTo>
                <a:lnTo>
                  <a:pt x="230733" y="255173"/>
                </a:lnTo>
                <a:lnTo>
                  <a:pt x="283913" y="319269"/>
                </a:lnTo>
                <a:lnTo>
                  <a:pt x="349311" y="405119"/>
                </a:lnTo>
                <a:lnTo>
                  <a:pt x="398871" y="475323"/>
                </a:lnTo>
                <a:lnTo>
                  <a:pt x="464612" y="561066"/>
                </a:lnTo>
                <a:lnTo>
                  <a:pt x="515982" y="631909"/>
                </a:lnTo>
                <a:lnTo>
                  <a:pt x="571966" y="696405"/>
                </a:lnTo>
                <a:lnTo>
                  <a:pt x="626438" y="761045"/>
                </a:lnTo>
                <a:lnTo>
                  <a:pt x="677038" y="819761"/>
                </a:lnTo>
                <a:lnTo>
                  <a:pt x="728485" y="879689"/>
                </a:lnTo>
                <a:lnTo>
                  <a:pt x="767469" y="925747"/>
                </a:lnTo>
                <a:lnTo>
                  <a:pt x="849135" y="1008638"/>
                </a:lnTo>
                <a:lnTo>
                  <a:pt x="898940" y="1055344"/>
                </a:lnTo>
                <a:lnTo>
                  <a:pt x="952153" y="1103058"/>
                </a:lnTo>
                <a:lnTo>
                  <a:pt x="1004266" y="1153314"/>
                </a:lnTo>
                <a:lnTo>
                  <a:pt x="1049980" y="1209055"/>
                </a:lnTo>
                <a:lnTo>
                  <a:pt x="1088172" y="1265598"/>
                </a:lnTo>
                <a:lnTo>
                  <a:pt x="1117442" y="1305479"/>
                </a:lnTo>
                <a:lnTo>
                  <a:pt x="1145587" y="1346082"/>
                </a:lnTo>
                <a:lnTo>
                  <a:pt x="1199221" y="1405540"/>
                </a:lnTo>
                <a:lnTo>
                  <a:pt x="1247504" y="1462994"/>
                </a:lnTo>
                <a:lnTo>
                  <a:pt x="1286390" y="1509587"/>
                </a:lnTo>
                <a:lnTo>
                  <a:pt x="1331190" y="1563738"/>
                </a:lnTo>
                <a:lnTo>
                  <a:pt x="1376560" y="1615643"/>
                </a:lnTo>
                <a:lnTo>
                  <a:pt x="1407924" y="1653883"/>
                </a:lnTo>
                <a:lnTo>
                  <a:pt x="1447133" y="1689484"/>
                </a:lnTo>
                <a:lnTo>
                  <a:pt x="1493648" y="1734709"/>
                </a:lnTo>
                <a:lnTo>
                  <a:pt x="1526625" y="1764803"/>
                </a:lnTo>
                <a:lnTo>
                  <a:pt x="1607294" y="1835494"/>
                </a:lnTo>
                <a:lnTo>
                  <a:pt x="1667700" y="1886386"/>
                </a:lnTo>
                <a:lnTo>
                  <a:pt x="1723494" y="1933069"/>
                </a:lnTo>
                <a:lnTo>
                  <a:pt x="1774904" y="1979879"/>
                </a:lnTo>
                <a:lnTo>
                  <a:pt x="1829230" y="2025194"/>
                </a:lnTo>
                <a:lnTo>
                  <a:pt x="1865600" y="2060055"/>
                </a:lnTo>
                <a:lnTo>
                  <a:pt x="1869844" y="2062981"/>
                </a:lnTo>
                <a:lnTo>
                  <a:pt x="1885950" y="20688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6"/>
          <p:cNvSpPr/>
          <p:nvPr/>
        </p:nvSpPr>
        <p:spPr>
          <a:xfrm>
            <a:off x="4274820" y="5292263"/>
            <a:ext cx="4297681" cy="297007"/>
          </a:xfrm>
          <a:custGeom>
            <a:avLst/>
            <a:gdLst/>
            <a:ahLst/>
            <a:cxnLst/>
            <a:rect l="0" t="0" r="0" b="0"/>
            <a:pathLst>
              <a:path w="4297681" h="297007">
                <a:moveTo>
                  <a:pt x="0" y="297006"/>
                </a:moveTo>
                <a:lnTo>
                  <a:pt x="16980" y="289151"/>
                </a:lnTo>
                <a:lnTo>
                  <a:pt x="29866" y="286636"/>
                </a:lnTo>
                <a:lnTo>
                  <a:pt x="44268" y="284620"/>
                </a:lnTo>
                <a:lnTo>
                  <a:pt x="71536" y="276544"/>
                </a:lnTo>
                <a:lnTo>
                  <a:pt x="92754" y="269709"/>
                </a:lnTo>
                <a:lnTo>
                  <a:pt x="118270" y="262438"/>
                </a:lnTo>
                <a:lnTo>
                  <a:pt x="200315" y="241353"/>
                </a:lnTo>
                <a:lnTo>
                  <a:pt x="219903" y="235775"/>
                </a:lnTo>
                <a:lnTo>
                  <a:pt x="235502" y="230785"/>
                </a:lnTo>
                <a:lnTo>
                  <a:pt x="284855" y="213652"/>
                </a:lnTo>
                <a:lnTo>
                  <a:pt x="332563" y="205894"/>
                </a:lnTo>
                <a:lnTo>
                  <a:pt x="360319" y="200209"/>
                </a:lnTo>
                <a:lnTo>
                  <a:pt x="434844" y="183800"/>
                </a:lnTo>
                <a:lnTo>
                  <a:pt x="498977" y="174987"/>
                </a:lnTo>
                <a:lnTo>
                  <a:pt x="554084" y="166152"/>
                </a:lnTo>
                <a:lnTo>
                  <a:pt x="613289" y="155029"/>
                </a:lnTo>
                <a:lnTo>
                  <a:pt x="776189" y="121410"/>
                </a:lnTo>
                <a:lnTo>
                  <a:pt x="818449" y="113902"/>
                </a:lnTo>
                <a:lnTo>
                  <a:pt x="947776" y="93458"/>
                </a:lnTo>
                <a:lnTo>
                  <a:pt x="1126642" y="60730"/>
                </a:lnTo>
                <a:lnTo>
                  <a:pt x="1195843" y="46792"/>
                </a:lnTo>
                <a:lnTo>
                  <a:pt x="1274012" y="32977"/>
                </a:lnTo>
                <a:lnTo>
                  <a:pt x="1317971" y="25736"/>
                </a:lnTo>
                <a:lnTo>
                  <a:pt x="1393908" y="17692"/>
                </a:lnTo>
                <a:lnTo>
                  <a:pt x="1541193" y="9777"/>
                </a:lnTo>
                <a:lnTo>
                  <a:pt x="1610392" y="6460"/>
                </a:lnTo>
                <a:lnTo>
                  <a:pt x="1782106" y="2775"/>
                </a:lnTo>
                <a:lnTo>
                  <a:pt x="2376144" y="0"/>
                </a:lnTo>
                <a:lnTo>
                  <a:pt x="2508520" y="6676"/>
                </a:lnTo>
                <a:lnTo>
                  <a:pt x="2637627" y="15571"/>
                </a:lnTo>
                <a:lnTo>
                  <a:pt x="2758518" y="21281"/>
                </a:lnTo>
                <a:lnTo>
                  <a:pt x="2868005" y="28477"/>
                </a:lnTo>
                <a:lnTo>
                  <a:pt x="3117045" y="41642"/>
                </a:lnTo>
                <a:lnTo>
                  <a:pt x="3248469" y="44775"/>
                </a:lnTo>
                <a:lnTo>
                  <a:pt x="3390833" y="45501"/>
                </a:lnTo>
                <a:lnTo>
                  <a:pt x="3412460" y="48913"/>
                </a:lnTo>
                <a:lnTo>
                  <a:pt x="3421783" y="51601"/>
                </a:lnTo>
                <a:lnTo>
                  <a:pt x="3496489" y="57974"/>
                </a:lnTo>
                <a:lnTo>
                  <a:pt x="3616637" y="65316"/>
                </a:lnTo>
                <a:lnTo>
                  <a:pt x="3748722" y="74293"/>
                </a:lnTo>
                <a:lnTo>
                  <a:pt x="3855422" y="79512"/>
                </a:lnTo>
                <a:lnTo>
                  <a:pt x="4189308" y="79833"/>
                </a:lnTo>
                <a:lnTo>
                  <a:pt x="4242171" y="73250"/>
                </a:lnTo>
                <a:lnTo>
                  <a:pt x="4249244" y="74176"/>
                </a:lnTo>
                <a:lnTo>
                  <a:pt x="4253959" y="76063"/>
                </a:lnTo>
                <a:lnTo>
                  <a:pt x="4272731" y="78718"/>
                </a:lnTo>
                <a:lnTo>
                  <a:pt x="4277237" y="77821"/>
                </a:lnTo>
                <a:lnTo>
                  <a:pt x="4280241" y="75953"/>
                </a:lnTo>
                <a:lnTo>
                  <a:pt x="4282243" y="73437"/>
                </a:lnTo>
                <a:lnTo>
                  <a:pt x="4284849" y="71760"/>
                </a:lnTo>
                <a:lnTo>
                  <a:pt x="4296817" y="68603"/>
                </a:lnTo>
                <a:lnTo>
                  <a:pt x="4297680" y="798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7"/>
          <p:cNvSpPr/>
          <p:nvPr/>
        </p:nvSpPr>
        <p:spPr>
          <a:xfrm>
            <a:off x="6269683" y="5214353"/>
            <a:ext cx="119498" cy="168508"/>
          </a:xfrm>
          <a:custGeom>
            <a:avLst/>
            <a:gdLst/>
            <a:ahLst/>
            <a:cxnLst/>
            <a:rect l="0" t="0" r="0" b="0"/>
            <a:pathLst>
              <a:path w="119498" h="168508">
                <a:moveTo>
                  <a:pt x="51106" y="66306"/>
                </a:moveTo>
                <a:lnTo>
                  <a:pt x="31424" y="66306"/>
                </a:lnTo>
                <a:lnTo>
                  <a:pt x="30365" y="67576"/>
                </a:lnTo>
                <a:lnTo>
                  <a:pt x="29658" y="69693"/>
                </a:lnTo>
                <a:lnTo>
                  <a:pt x="29187" y="72374"/>
                </a:lnTo>
                <a:lnTo>
                  <a:pt x="28874" y="77972"/>
                </a:lnTo>
                <a:lnTo>
                  <a:pt x="28525" y="94351"/>
                </a:lnTo>
                <a:lnTo>
                  <a:pt x="29703" y="101513"/>
                </a:lnTo>
                <a:lnTo>
                  <a:pt x="31757" y="107557"/>
                </a:lnTo>
                <a:lnTo>
                  <a:pt x="38112" y="120315"/>
                </a:lnTo>
                <a:lnTo>
                  <a:pt x="39904" y="121363"/>
                </a:lnTo>
                <a:lnTo>
                  <a:pt x="42368" y="122061"/>
                </a:lnTo>
                <a:lnTo>
                  <a:pt x="45281" y="122526"/>
                </a:lnTo>
                <a:lnTo>
                  <a:pt x="48492" y="122836"/>
                </a:lnTo>
                <a:lnTo>
                  <a:pt x="51904" y="123043"/>
                </a:lnTo>
                <a:lnTo>
                  <a:pt x="55448" y="123181"/>
                </a:lnTo>
                <a:lnTo>
                  <a:pt x="59081" y="122003"/>
                </a:lnTo>
                <a:lnTo>
                  <a:pt x="62773" y="119947"/>
                </a:lnTo>
                <a:lnTo>
                  <a:pt x="66504" y="117307"/>
                </a:lnTo>
                <a:lnTo>
                  <a:pt x="71532" y="114277"/>
                </a:lnTo>
                <a:lnTo>
                  <a:pt x="77423" y="110987"/>
                </a:lnTo>
                <a:lnTo>
                  <a:pt x="92994" y="102649"/>
                </a:lnTo>
                <a:lnTo>
                  <a:pt x="95542" y="100695"/>
                </a:lnTo>
                <a:lnTo>
                  <a:pt x="98510" y="98122"/>
                </a:lnTo>
                <a:lnTo>
                  <a:pt x="101759" y="95137"/>
                </a:lnTo>
                <a:lnTo>
                  <a:pt x="108755" y="88433"/>
                </a:lnTo>
                <a:lnTo>
                  <a:pt x="112399" y="84868"/>
                </a:lnTo>
                <a:lnTo>
                  <a:pt x="114828" y="81221"/>
                </a:lnTo>
                <a:lnTo>
                  <a:pt x="116447" y="77519"/>
                </a:lnTo>
                <a:lnTo>
                  <a:pt x="119047" y="68521"/>
                </a:lnTo>
                <a:lnTo>
                  <a:pt x="119402" y="63905"/>
                </a:lnTo>
                <a:lnTo>
                  <a:pt x="119497" y="60895"/>
                </a:lnTo>
                <a:lnTo>
                  <a:pt x="118291" y="58889"/>
                </a:lnTo>
                <a:lnTo>
                  <a:pt x="116216" y="57551"/>
                </a:lnTo>
                <a:lnTo>
                  <a:pt x="113563" y="56660"/>
                </a:lnTo>
                <a:lnTo>
                  <a:pt x="110524" y="54795"/>
                </a:lnTo>
                <a:lnTo>
                  <a:pt x="107228" y="52282"/>
                </a:lnTo>
                <a:lnTo>
                  <a:pt x="103761" y="49337"/>
                </a:lnTo>
                <a:lnTo>
                  <a:pt x="98910" y="48643"/>
                </a:lnTo>
                <a:lnTo>
                  <a:pt x="93135" y="49451"/>
                </a:lnTo>
                <a:lnTo>
                  <a:pt x="86746" y="51260"/>
                </a:lnTo>
                <a:lnTo>
                  <a:pt x="81216" y="52465"/>
                </a:lnTo>
                <a:lnTo>
                  <a:pt x="76259" y="53269"/>
                </a:lnTo>
                <a:lnTo>
                  <a:pt x="71685" y="53805"/>
                </a:lnTo>
                <a:lnTo>
                  <a:pt x="67365" y="56702"/>
                </a:lnTo>
                <a:lnTo>
                  <a:pt x="63216" y="61174"/>
                </a:lnTo>
                <a:lnTo>
                  <a:pt x="59179" y="66695"/>
                </a:lnTo>
                <a:lnTo>
                  <a:pt x="55218" y="71645"/>
                </a:lnTo>
                <a:lnTo>
                  <a:pt x="51308" y="76215"/>
                </a:lnTo>
                <a:lnTo>
                  <a:pt x="47431" y="80533"/>
                </a:lnTo>
                <a:lnTo>
                  <a:pt x="43576" y="83411"/>
                </a:lnTo>
                <a:lnTo>
                  <a:pt x="39736" y="85329"/>
                </a:lnTo>
                <a:lnTo>
                  <a:pt x="35906" y="86608"/>
                </a:lnTo>
                <a:lnTo>
                  <a:pt x="33353" y="88731"/>
                </a:lnTo>
                <a:lnTo>
                  <a:pt x="31651" y="91416"/>
                </a:lnTo>
                <a:lnTo>
                  <a:pt x="30516" y="94476"/>
                </a:lnTo>
                <a:lnTo>
                  <a:pt x="28490" y="97786"/>
                </a:lnTo>
                <a:lnTo>
                  <a:pt x="25869" y="101263"/>
                </a:lnTo>
                <a:lnTo>
                  <a:pt x="22851" y="104851"/>
                </a:lnTo>
                <a:lnTo>
                  <a:pt x="20840" y="108513"/>
                </a:lnTo>
                <a:lnTo>
                  <a:pt x="19499" y="112224"/>
                </a:lnTo>
                <a:lnTo>
                  <a:pt x="18604" y="115968"/>
                </a:lnTo>
                <a:lnTo>
                  <a:pt x="18009" y="119734"/>
                </a:lnTo>
                <a:lnTo>
                  <a:pt x="17611" y="123515"/>
                </a:lnTo>
                <a:lnTo>
                  <a:pt x="17347" y="127306"/>
                </a:lnTo>
                <a:lnTo>
                  <a:pt x="17170" y="131103"/>
                </a:lnTo>
                <a:lnTo>
                  <a:pt x="16973" y="138708"/>
                </a:lnTo>
                <a:lnTo>
                  <a:pt x="16863" y="150130"/>
                </a:lnTo>
                <a:lnTo>
                  <a:pt x="18118" y="153939"/>
                </a:lnTo>
                <a:lnTo>
                  <a:pt x="20224" y="157748"/>
                </a:lnTo>
                <a:lnTo>
                  <a:pt x="22898" y="161557"/>
                </a:lnTo>
                <a:lnTo>
                  <a:pt x="25951" y="164097"/>
                </a:lnTo>
                <a:lnTo>
                  <a:pt x="29256" y="165790"/>
                </a:lnTo>
                <a:lnTo>
                  <a:pt x="37618" y="168507"/>
                </a:lnTo>
                <a:lnTo>
                  <a:pt x="40844" y="162380"/>
                </a:lnTo>
                <a:lnTo>
                  <a:pt x="45535" y="151946"/>
                </a:lnTo>
                <a:lnTo>
                  <a:pt x="51202" y="138639"/>
                </a:lnTo>
                <a:lnTo>
                  <a:pt x="56250" y="125959"/>
                </a:lnTo>
                <a:lnTo>
                  <a:pt x="65246" y="101708"/>
                </a:lnTo>
                <a:lnTo>
                  <a:pt x="68153" y="92448"/>
                </a:lnTo>
                <a:lnTo>
                  <a:pt x="70091" y="85004"/>
                </a:lnTo>
                <a:lnTo>
                  <a:pt x="71383" y="78771"/>
                </a:lnTo>
                <a:lnTo>
                  <a:pt x="73514" y="72077"/>
                </a:lnTo>
                <a:lnTo>
                  <a:pt x="76205" y="65073"/>
                </a:lnTo>
                <a:lnTo>
                  <a:pt x="79269" y="57864"/>
                </a:lnTo>
                <a:lnTo>
                  <a:pt x="81311" y="51788"/>
                </a:lnTo>
                <a:lnTo>
                  <a:pt x="82673" y="46468"/>
                </a:lnTo>
                <a:lnTo>
                  <a:pt x="83581" y="41650"/>
                </a:lnTo>
                <a:lnTo>
                  <a:pt x="82916" y="37169"/>
                </a:lnTo>
                <a:lnTo>
                  <a:pt x="81203" y="32912"/>
                </a:lnTo>
                <a:lnTo>
                  <a:pt x="78791" y="28804"/>
                </a:lnTo>
                <a:lnTo>
                  <a:pt x="77183" y="24795"/>
                </a:lnTo>
                <a:lnTo>
                  <a:pt x="76110" y="20852"/>
                </a:lnTo>
                <a:lnTo>
                  <a:pt x="75396" y="16954"/>
                </a:lnTo>
                <a:lnTo>
                  <a:pt x="73650" y="13084"/>
                </a:lnTo>
                <a:lnTo>
                  <a:pt x="71215" y="9235"/>
                </a:lnTo>
                <a:lnTo>
                  <a:pt x="68322" y="5399"/>
                </a:lnTo>
                <a:lnTo>
                  <a:pt x="63854" y="2841"/>
                </a:lnTo>
                <a:lnTo>
                  <a:pt x="58335" y="1136"/>
                </a:lnTo>
                <a:lnTo>
                  <a:pt x="52115" y="0"/>
                </a:lnTo>
                <a:lnTo>
                  <a:pt x="46699" y="512"/>
                </a:lnTo>
                <a:lnTo>
                  <a:pt x="41818" y="2123"/>
                </a:lnTo>
                <a:lnTo>
                  <a:pt x="37295" y="4468"/>
                </a:lnTo>
                <a:lnTo>
                  <a:pt x="33009" y="7301"/>
                </a:lnTo>
                <a:lnTo>
                  <a:pt x="28881" y="10459"/>
                </a:lnTo>
                <a:lnTo>
                  <a:pt x="24859" y="13835"/>
                </a:lnTo>
                <a:lnTo>
                  <a:pt x="22179" y="17355"/>
                </a:lnTo>
                <a:lnTo>
                  <a:pt x="20391" y="20973"/>
                </a:lnTo>
                <a:lnTo>
                  <a:pt x="19200" y="24654"/>
                </a:lnTo>
                <a:lnTo>
                  <a:pt x="17135" y="28378"/>
                </a:lnTo>
                <a:lnTo>
                  <a:pt x="14489" y="32131"/>
                </a:lnTo>
                <a:lnTo>
                  <a:pt x="11455" y="35903"/>
                </a:lnTo>
                <a:lnTo>
                  <a:pt x="8162" y="40958"/>
                </a:lnTo>
                <a:lnTo>
                  <a:pt x="4697" y="46867"/>
                </a:lnTo>
                <a:lnTo>
                  <a:pt x="1117" y="53347"/>
                </a:lnTo>
                <a:lnTo>
                  <a:pt x="0" y="60207"/>
                </a:lnTo>
                <a:lnTo>
                  <a:pt x="525" y="67320"/>
                </a:lnTo>
                <a:lnTo>
                  <a:pt x="2146" y="74602"/>
                </a:lnTo>
                <a:lnTo>
                  <a:pt x="4496" y="81997"/>
                </a:lnTo>
                <a:lnTo>
                  <a:pt x="7333" y="89467"/>
                </a:lnTo>
                <a:lnTo>
                  <a:pt x="10494" y="96987"/>
                </a:lnTo>
                <a:lnTo>
                  <a:pt x="12601" y="103270"/>
                </a:lnTo>
                <a:lnTo>
                  <a:pt x="14006" y="108729"/>
                </a:lnTo>
                <a:lnTo>
                  <a:pt x="14943" y="113638"/>
                </a:lnTo>
                <a:lnTo>
                  <a:pt x="18108" y="118181"/>
                </a:lnTo>
                <a:lnTo>
                  <a:pt x="22758" y="122479"/>
                </a:lnTo>
                <a:lnTo>
                  <a:pt x="36335" y="132436"/>
                </a:lnTo>
                <a:lnTo>
                  <a:pt x="38719" y="133253"/>
                </a:lnTo>
                <a:lnTo>
                  <a:pt x="41578" y="133797"/>
                </a:lnTo>
                <a:lnTo>
                  <a:pt x="44754" y="134160"/>
                </a:lnTo>
                <a:lnTo>
                  <a:pt x="48141" y="133132"/>
                </a:lnTo>
                <a:lnTo>
                  <a:pt x="51670" y="131177"/>
                </a:lnTo>
                <a:lnTo>
                  <a:pt x="55292" y="128603"/>
                </a:lnTo>
                <a:lnTo>
                  <a:pt x="58977" y="126888"/>
                </a:lnTo>
                <a:lnTo>
                  <a:pt x="62704" y="125744"/>
                </a:lnTo>
                <a:lnTo>
                  <a:pt x="66458" y="124981"/>
                </a:lnTo>
                <a:lnTo>
                  <a:pt x="68961" y="123203"/>
                </a:lnTo>
                <a:lnTo>
                  <a:pt x="70629" y="120748"/>
                </a:lnTo>
                <a:lnTo>
                  <a:pt x="71742" y="117841"/>
                </a:lnTo>
                <a:lnTo>
                  <a:pt x="73753" y="114633"/>
                </a:lnTo>
                <a:lnTo>
                  <a:pt x="76364" y="111224"/>
                </a:lnTo>
                <a:lnTo>
                  <a:pt x="79375" y="107681"/>
                </a:lnTo>
                <a:lnTo>
                  <a:pt x="82652" y="104050"/>
                </a:lnTo>
                <a:lnTo>
                  <a:pt x="89681" y="96628"/>
                </a:lnTo>
                <a:lnTo>
                  <a:pt x="92062" y="91601"/>
                </a:lnTo>
                <a:lnTo>
                  <a:pt x="93650" y="85709"/>
                </a:lnTo>
                <a:lnTo>
                  <a:pt x="94709" y="79242"/>
                </a:lnTo>
                <a:lnTo>
                  <a:pt x="94145" y="73660"/>
                </a:lnTo>
                <a:lnTo>
                  <a:pt x="92499" y="68669"/>
                </a:lnTo>
                <a:lnTo>
                  <a:pt x="90131" y="64072"/>
                </a:lnTo>
                <a:lnTo>
                  <a:pt x="87283" y="61006"/>
                </a:lnTo>
                <a:lnTo>
                  <a:pt x="84114" y="58963"/>
                </a:lnTo>
                <a:lnTo>
                  <a:pt x="73967" y="548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8"/>
          <p:cNvSpPr/>
          <p:nvPr/>
        </p:nvSpPr>
        <p:spPr>
          <a:xfrm>
            <a:off x="5280659" y="5257800"/>
            <a:ext cx="125732" cy="354330"/>
          </a:xfrm>
          <a:custGeom>
            <a:avLst/>
            <a:gdLst/>
            <a:ahLst/>
            <a:cxnLst/>
            <a:rect l="0" t="0" r="0" b="0"/>
            <a:pathLst>
              <a:path w="125732" h="354330">
                <a:moveTo>
                  <a:pt x="0" y="0"/>
                </a:moveTo>
                <a:lnTo>
                  <a:pt x="12136" y="12135"/>
                </a:lnTo>
                <a:lnTo>
                  <a:pt x="15711" y="16980"/>
                </a:lnTo>
                <a:lnTo>
                  <a:pt x="18094" y="21480"/>
                </a:lnTo>
                <a:lnTo>
                  <a:pt x="19683" y="25749"/>
                </a:lnTo>
                <a:lnTo>
                  <a:pt x="22012" y="29866"/>
                </a:lnTo>
                <a:lnTo>
                  <a:pt x="24835" y="33880"/>
                </a:lnTo>
                <a:lnTo>
                  <a:pt x="27987" y="37827"/>
                </a:lnTo>
                <a:lnTo>
                  <a:pt x="31358" y="44268"/>
                </a:lnTo>
                <a:lnTo>
                  <a:pt x="34875" y="52371"/>
                </a:lnTo>
                <a:lnTo>
                  <a:pt x="38490" y="61584"/>
                </a:lnTo>
                <a:lnTo>
                  <a:pt x="45894" y="81981"/>
                </a:lnTo>
                <a:lnTo>
                  <a:pt x="49646" y="92754"/>
                </a:lnTo>
                <a:lnTo>
                  <a:pt x="53418" y="102475"/>
                </a:lnTo>
                <a:lnTo>
                  <a:pt x="57202" y="111497"/>
                </a:lnTo>
                <a:lnTo>
                  <a:pt x="60995" y="120051"/>
                </a:lnTo>
                <a:lnTo>
                  <a:pt x="68596" y="136329"/>
                </a:lnTo>
                <a:lnTo>
                  <a:pt x="72401" y="144226"/>
                </a:lnTo>
                <a:lnTo>
                  <a:pt x="74937" y="152031"/>
                </a:lnTo>
                <a:lnTo>
                  <a:pt x="76628" y="159773"/>
                </a:lnTo>
                <a:lnTo>
                  <a:pt x="77756" y="167475"/>
                </a:lnTo>
                <a:lnTo>
                  <a:pt x="79778" y="175150"/>
                </a:lnTo>
                <a:lnTo>
                  <a:pt x="82395" y="182807"/>
                </a:lnTo>
                <a:lnTo>
                  <a:pt x="85410" y="190451"/>
                </a:lnTo>
                <a:lnTo>
                  <a:pt x="87420" y="198087"/>
                </a:lnTo>
                <a:lnTo>
                  <a:pt x="88760" y="205718"/>
                </a:lnTo>
                <a:lnTo>
                  <a:pt x="89654" y="213345"/>
                </a:lnTo>
                <a:lnTo>
                  <a:pt x="92789" y="227320"/>
                </a:lnTo>
                <a:lnTo>
                  <a:pt x="103047" y="266554"/>
                </a:lnTo>
                <a:lnTo>
                  <a:pt x="108068" y="283112"/>
                </a:lnTo>
                <a:lnTo>
                  <a:pt x="112685" y="296691"/>
                </a:lnTo>
                <a:lnTo>
                  <a:pt x="117034" y="308284"/>
                </a:lnTo>
                <a:lnTo>
                  <a:pt x="119933" y="317283"/>
                </a:lnTo>
                <a:lnTo>
                  <a:pt x="121866" y="324552"/>
                </a:lnTo>
                <a:lnTo>
                  <a:pt x="123154" y="330667"/>
                </a:lnTo>
                <a:lnTo>
                  <a:pt x="124585" y="340850"/>
                </a:lnTo>
                <a:lnTo>
                  <a:pt x="125731" y="3543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9"/>
          <p:cNvSpPr/>
          <p:nvPr/>
        </p:nvSpPr>
        <p:spPr>
          <a:xfrm>
            <a:off x="7395209" y="5257800"/>
            <a:ext cx="34292" cy="445770"/>
          </a:xfrm>
          <a:custGeom>
            <a:avLst/>
            <a:gdLst/>
            <a:ahLst/>
            <a:cxnLst/>
            <a:rect l="0" t="0" r="0" b="0"/>
            <a:pathLst>
              <a:path w="34292" h="445770">
                <a:moveTo>
                  <a:pt x="0" y="0"/>
                </a:moveTo>
                <a:lnTo>
                  <a:pt x="6068" y="18203"/>
                </a:lnTo>
                <a:lnTo>
                  <a:pt x="9125" y="36265"/>
                </a:lnTo>
                <a:lnTo>
                  <a:pt x="12434" y="61007"/>
                </a:lnTo>
                <a:lnTo>
                  <a:pt x="15909" y="90201"/>
                </a:lnTo>
                <a:lnTo>
                  <a:pt x="18227" y="113474"/>
                </a:lnTo>
                <a:lnTo>
                  <a:pt x="19771" y="132799"/>
                </a:lnTo>
                <a:lnTo>
                  <a:pt x="20801" y="149492"/>
                </a:lnTo>
                <a:lnTo>
                  <a:pt x="21946" y="201907"/>
                </a:lnTo>
                <a:lnTo>
                  <a:pt x="22250" y="233665"/>
                </a:lnTo>
                <a:lnTo>
                  <a:pt x="23724" y="257376"/>
                </a:lnTo>
                <a:lnTo>
                  <a:pt x="25976" y="275724"/>
                </a:lnTo>
                <a:lnTo>
                  <a:pt x="28747" y="290496"/>
                </a:lnTo>
                <a:lnTo>
                  <a:pt x="30595" y="304153"/>
                </a:lnTo>
                <a:lnTo>
                  <a:pt x="31827" y="317069"/>
                </a:lnTo>
                <a:lnTo>
                  <a:pt x="32648" y="329489"/>
                </a:lnTo>
                <a:lnTo>
                  <a:pt x="33195" y="345389"/>
                </a:lnTo>
                <a:lnTo>
                  <a:pt x="34194" y="424226"/>
                </a:lnTo>
                <a:lnTo>
                  <a:pt x="34291" y="4457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0"/>
          <p:cNvSpPr/>
          <p:nvPr/>
        </p:nvSpPr>
        <p:spPr>
          <a:xfrm>
            <a:off x="6176299" y="3566159"/>
            <a:ext cx="121631" cy="1771651"/>
          </a:xfrm>
          <a:custGeom>
            <a:avLst/>
            <a:gdLst/>
            <a:ahLst/>
            <a:cxnLst/>
            <a:rect l="0" t="0" r="0" b="0"/>
            <a:pathLst>
              <a:path w="121631" h="1771651">
                <a:moveTo>
                  <a:pt x="121630" y="1771650"/>
                </a:moveTo>
                <a:lnTo>
                  <a:pt x="121630" y="1754623"/>
                </a:lnTo>
                <a:lnTo>
                  <a:pt x="118244" y="1744609"/>
                </a:lnTo>
                <a:lnTo>
                  <a:pt x="115563" y="1738383"/>
                </a:lnTo>
                <a:lnTo>
                  <a:pt x="111789" y="1723553"/>
                </a:lnTo>
                <a:lnTo>
                  <a:pt x="110242" y="1678027"/>
                </a:lnTo>
                <a:lnTo>
                  <a:pt x="108958" y="1674944"/>
                </a:lnTo>
                <a:lnTo>
                  <a:pt x="106832" y="1672890"/>
                </a:lnTo>
                <a:lnTo>
                  <a:pt x="104145" y="1671520"/>
                </a:lnTo>
                <a:lnTo>
                  <a:pt x="102353" y="1668067"/>
                </a:lnTo>
                <a:lnTo>
                  <a:pt x="98562" y="1649801"/>
                </a:lnTo>
                <a:lnTo>
                  <a:pt x="96092" y="1640888"/>
                </a:lnTo>
                <a:lnTo>
                  <a:pt x="93175" y="1631135"/>
                </a:lnTo>
                <a:lnTo>
                  <a:pt x="89934" y="1613526"/>
                </a:lnTo>
                <a:lnTo>
                  <a:pt x="86172" y="1568970"/>
                </a:lnTo>
                <a:lnTo>
                  <a:pt x="84021" y="1562870"/>
                </a:lnTo>
                <a:lnTo>
                  <a:pt x="81318" y="1556263"/>
                </a:lnTo>
                <a:lnTo>
                  <a:pt x="78314" y="1545536"/>
                </a:lnTo>
                <a:lnTo>
                  <a:pt x="74957" y="1521788"/>
                </a:lnTo>
                <a:lnTo>
                  <a:pt x="72735" y="1513635"/>
                </a:lnTo>
                <a:lnTo>
                  <a:pt x="69983" y="1504390"/>
                </a:lnTo>
                <a:lnTo>
                  <a:pt x="66926" y="1480572"/>
                </a:lnTo>
                <a:lnTo>
                  <a:pt x="64803" y="1428519"/>
                </a:lnTo>
                <a:lnTo>
                  <a:pt x="64623" y="1416794"/>
                </a:lnTo>
                <a:lnTo>
                  <a:pt x="61158" y="1403963"/>
                </a:lnTo>
                <a:lnTo>
                  <a:pt x="58455" y="1396986"/>
                </a:lnTo>
                <a:lnTo>
                  <a:pt x="55452" y="1372300"/>
                </a:lnTo>
                <a:lnTo>
                  <a:pt x="53367" y="1317788"/>
                </a:lnTo>
                <a:lnTo>
                  <a:pt x="51874" y="1272965"/>
                </a:lnTo>
                <a:lnTo>
                  <a:pt x="49726" y="1257583"/>
                </a:lnTo>
                <a:lnTo>
                  <a:pt x="47024" y="1242249"/>
                </a:lnTo>
                <a:lnTo>
                  <a:pt x="44022" y="1204891"/>
                </a:lnTo>
                <a:lnTo>
                  <a:pt x="42332" y="1154565"/>
                </a:lnTo>
                <a:lnTo>
                  <a:pt x="40444" y="1111738"/>
                </a:lnTo>
                <a:lnTo>
                  <a:pt x="38296" y="1100569"/>
                </a:lnTo>
                <a:lnTo>
                  <a:pt x="35594" y="1088043"/>
                </a:lnTo>
                <a:lnTo>
                  <a:pt x="32592" y="1043645"/>
                </a:lnTo>
                <a:lnTo>
                  <a:pt x="30665" y="970551"/>
                </a:lnTo>
                <a:lnTo>
                  <a:pt x="27015" y="951633"/>
                </a:lnTo>
                <a:lnTo>
                  <a:pt x="24263" y="943032"/>
                </a:lnTo>
                <a:lnTo>
                  <a:pt x="21206" y="923316"/>
                </a:lnTo>
                <a:lnTo>
                  <a:pt x="18903" y="877491"/>
                </a:lnTo>
                <a:lnTo>
                  <a:pt x="15438" y="842116"/>
                </a:lnTo>
                <a:lnTo>
                  <a:pt x="10934" y="798454"/>
                </a:lnTo>
                <a:lnTo>
                  <a:pt x="7805" y="748300"/>
                </a:lnTo>
                <a:lnTo>
                  <a:pt x="7343" y="562840"/>
                </a:lnTo>
                <a:lnTo>
                  <a:pt x="3950" y="524895"/>
                </a:lnTo>
                <a:lnTo>
                  <a:pt x="747" y="486017"/>
                </a:lnTo>
                <a:lnTo>
                  <a:pt x="3546" y="455720"/>
                </a:lnTo>
                <a:lnTo>
                  <a:pt x="0" y="422331"/>
                </a:lnTo>
                <a:lnTo>
                  <a:pt x="3226" y="373123"/>
                </a:lnTo>
                <a:lnTo>
                  <a:pt x="6115" y="323633"/>
                </a:lnTo>
                <a:lnTo>
                  <a:pt x="6790" y="285230"/>
                </a:lnTo>
                <a:lnTo>
                  <a:pt x="7330" y="87857"/>
                </a:lnTo>
                <a:lnTo>
                  <a:pt x="8600" y="83971"/>
                </a:lnTo>
                <a:lnTo>
                  <a:pt x="10717" y="80111"/>
                </a:lnTo>
                <a:lnTo>
                  <a:pt x="13398" y="76268"/>
                </a:lnTo>
                <a:lnTo>
                  <a:pt x="16377" y="68610"/>
                </a:lnTo>
                <a:lnTo>
                  <a:pt x="17701" y="57164"/>
                </a:lnTo>
                <a:lnTo>
                  <a:pt x="18733" y="2448"/>
                </a:lnTo>
                <a:lnTo>
                  <a:pt x="187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01"/>
          <p:cNvSpPr/>
          <p:nvPr/>
        </p:nvSpPr>
        <p:spPr>
          <a:xfrm>
            <a:off x="6195059" y="4892084"/>
            <a:ext cx="388151" cy="434296"/>
          </a:xfrm>
          <a:custGeom>
            <a:avLst/>
            <a:gdLst/>
            <a:ahLst/>
            <a:cxnLst/>
            <a:rect l="0" t="0" r="0" b="0"/>
            <a:pathLst>
              <a:path w="388151" h="434296">
                <a:moveTo>
                  <a:pt x="0" y="68535"/>
                </a:moveTo>
                <a:lnTo>
                  <a:pt x="12136" y="62468"/>
                </a:lnTo>
                <a:lnTo>
                  <a:pt x="21480" y="59488"/>
                </a:lnTo>
                <a:lnTo>
                  <a:pt x="25751" y="58694"/>
                </a:lnTo>
                <a:lnTo>
                  <a:pt x="34947" y="58165"/>
                </a:lnTo>
                <a:lnTo>
                  <a:pt x="73149" y="57419"/>
                </a:lnTo>
                <a:lnTo>
                  <a:pt x="88815" y="57245"/>
                </a:lnTo>
                <a:lnTo>
                  <a:pt x="98580" y="54659"/>
                </a:lnTo>
                <a:lnTo>
                  <a:pt x="110170" y="50394"/>
                </a:lnTo>
                <a:lnTo>
                  <a:pt x="122977" y="45011"/>
                </a:lnTo>
                <a:lnTo>
                  <a:pt x="132785" y="41423"/>
                </a:lnTo>
                <a:lnTo>
                  <a:pt x="140593" y="39030"/>
                </a:lnTo>
                <a:lnTo>
                  <a:pt x="152656" y="36372"/>
                </a:lnTo>
                <a:lnTo>
                  <a:pt x="162251" y="35191"/>
                </a:lnTo>
                <a:lnTo>
                  <a:pt x="170748" y="34666"/>
                </a:lnTo>
                <a:lnTo>
                  <a:pt x="174793" y="34526"/>
                </a:lnTo>
                <a:lnTo>
                  <a:pt x="178759" y="33162"/>
                </a:lnTo>
                <a:lnTo>
                  <a:pt x="190408" y="26446"/>
                </a:lnTo>
                <a:lnTo>
                  <a:pt x="198080" y="24429"/>
                </a:lnTo>
                <a:lnTo>
                  <a:pt x="209538" y="23294"/>
                </a:lnTo>
                <a:lnTo>
                  <a:pt x="212083" y="21864"/>
                </a:lnTo>
                <a:lnTo>
                  <a:pt x="213778" y="19641"/>
                </a:lnTo>
                <a:lnTo>
                  <a:pt x="214909" y="16890"/>
                </a:lnTo>
                <a:lnTo>
                  <a:pt x="216933" y="15055"/>
                </a:lnTo>
                <a:lnTo>
                  <a:pt x="219552" y="13832"/>
                </a:lnTo>
                <a:lnTo>
                  <a:pt x="227119" y="11203"/>
                </a:lnTo>
                <a:lnTo>
                  <a:pt x="238949" y="5801"/>
                </a:lnTo>
                <a:lnTo>
                  <a:pt x="249287" y="2553"/>
                </a:lnTo>
                <a:lnTo>
                  <a:pt x="259384" y="1110"/>
                </a:lnTo>
                <a:lnTo>
                  <a:pt x="265633" y="725"/>
                </a:lnTo>
                <a:lnTo>
                  <a:pt x="278079" y="297"/>
                </a:lnTo>
                <a:lnTo>
                  <a:pt x="292227" y="57"/>
                </a:lnTo>
                <a:lnTo>
                  <a:pt x="300482" y="0"/>
                </a:lnTo>
                <a:lnTo>
                  <a:pt x="303191" y="1256"/>
                </a:lnTo>
                <a:lnTo>
                  <a:pt x="304998" y="3362"/>
                </a:lnTo>
                <a:lnTo>
                  <a:pt x="306202" y="6037"/>
                </a:lnTo>
                <a:lnTo>
                  <a:pt x="308275" y="7820"/>
                </a:lnTo>
                <a:lnTo>
                  <a:pt x="310926" y="9008"/>
                </a:lnTo>
                <a:lnTo>
                  <a:pt x="318240" y="10916"/>
                </a:lnTo>
                <a:lnTo>
                  <a:pt x="329724" y="21185"/>
                </a:lnTo>
                <a:lnTo>
                  <a:pt x="337021" y="28400"/>
                </a:lnTo>
                <a:lnTo>
                  <a:pt x="338981" y="31618"/>
                </a:lnTo>
                <a:lnTo>
                  <a:pt x="341159" y="38581"/>
                </a:lnTo>
                <a:lnTo>
                  <a:pt x="342384" y="49641"/>
                </a:lnTo>
                <a:lnTo>
                  <a:pt x="345096" y="57209"/>
                </a:lnTo>
                <a:lnTo>
                  <a:pt x="349444" y="67335"/>
                </a:lnTo>
                <a:lnTo>
                  <a:pt x="354883" y="79165"/>
                </a:lnTo>
                <a:lnTo>
                  <a:pt x="358509" y="89592"/>
                </a:lnTo>
                <a:lnTo>
                  <a:pt x="360926" y="99083"/>
                </a:lnTo>
                <a:lnTo>
                  <a:pt x="362537" y="107951"/>
                </a:lnTo>
                <a:lnTo>
                  <a:pt x="363611" y="118942"/>
                </a:lnTo>
                <a:lnTo>
                  <a:pt x="364328" y="131350"/>
                </a:lnTo>
                <a:lnTo>
                  <a:pt x="365124" y="156143"/>
                </a:lnTo>
                <a:lnTo>
                  <a:pt x="365676" y="194811"/>
                </a:lnTo>
                <a:lnTo>
                  <a:pt x="369110" y="207631"/>
                </a:lnTo>
                <a:lnTo>
                  <a:pt x="373599" y="220526"/>
                </a:lnTo>
                <a:lnTo>
                  <a:pt x="375594" y="230490"/>
                </a:lnTo>
                <a:lnTo>
                  <a:pt x="376718" y="243240"/>
                </a:lnTo>
                <a:lnTo>
                  <a:pt x="377187" y="380291"/>
                </a:lnTo>
                <a:lnTo>
                  <a:pt x="378458" y="383052"/>
                </a:lnTo>
                <a:lnTo>
                  <a:pt x="380576" y="384893"/>
                </a:lnTo>
                <a:lnTo>
                  <a:pt x="383257" y="386120"/>
                </a:lnTo>
                <a:lnTo>
                  <a:pt x="385045" y="388209"/>
                </a:lnTo>
                <a:lnTo>
                  <a:pt x="386236" y="390871"/>
                </a:lnTo>
                <a:lnTo>
                  <a:pt x="388150" y="398201"/>
                </a:lnTo>
                <a:lnTo>
                  <a:pt x="387037" y="398803"/>
                </a:lnTo>
                <a:lnTo>
                  <a:pt x="382413" y="399471"/>
                </a:lnTo>
                <a:lnTo>
                  <a:pt x="380672" y="400919"/>
                </a:lnTo>
                <a:lnTo>
                  <a:pt x="379511" y="403154"/>
                </a:lnTo>
                <a:lnTo>
                  <a:pt x="377649" y="409799"/>
                </a:lnTo>
                <a:lnTo>
                  <a:pt x="376226" y="410345"/>
                </a:lnTo>
                <a:lnTo>
                  <a:pt x="371258" y="410951"/>
                </a:lnTo>
                <a:lnTo>
                  <a:pt x="369426" y="412382"/>
                </a:lnTo>
                <a:lnTo>
                  <a:pt x="368204" y="414607"/>
                </a:lnTo>
                <a:lnTo>
                  <a:pt x="366243" y="421234"/>
                </a:lnTo>
                <a:lnTo>
                  <a:pt x="354331" y="4342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02"/>
          <p:cNvSpPr/>
          <p:nvPr/>
        </p:nvSpPr>
        <p:spPr>
          <a:xfrm>
            <a:off x="7429500" y="4332693"/>
            <a:ext cx="91395" cy="135674"/>
          </a:xfrm>
          <a:custGeom>
            <a:avLst/>
            <a:gdLst/>
            <a:ahLst/>
            <a:cxnLst/>
            <a:rect l="0" t="0" r="0" b="0"/>
            <a:pathLst>
              <a:path w="91395" h="135674">
                <a:moveTo>
                  <a:pt x="0" y="79286"/>
                </a:moveTo>
                <a:lnTo>
                  <a:pt x="0" y="89128"/>
                </a:lnTo>
                <a:lnTo>
                  <a:pt x="1270" y="90928"/>
                </a:lnTo>
                <a:lnTo>
                  <a:pt x="3386" y="93397"/>
                </a:lnTo>
                <a:lnTo>
                  <a:pt x="6067" y="96313"/>
                </a:lnTo>
                <a:lnTo>
                  <a:pt x="9125" y="98258"/>
                </a:lnTo>
                <a:lnTo>
                  <a:pt x="12433" y="99554"/>
                </a:lnTo>
                <a:lnTo>
                  <a:pt x="15909" y="100418"/>
                </a:lnTo>
                <a:lnTo>
                  <a:pt x="19495" y="102264"/>
                </a:lnTo>
                <a:lnTo>
                  <a:pt x="23157" y="104765"/>
                </a:lnTo>
                <a:lnTo>
                  <a:pt x="26868" y="107702"/>
                </a:lnTo>
                <a:lnTo>
                  <a:pt x="30612" y="109660"/>
                </a:lnTo>
                <a:lnTo>
                  <a:pt x="34377" y="110965"/>
                </a:lnTo>
                <a:lnTo>
                  <a:pt x="38158" y="111836"/>
                </a:lnTo>
                <a:lnTo>
                  <a:pt x="41949" y="111146"/>
                </a:lnTo>
                <a:lnTo>
                  <a:pt x="45746" y="109416"/>
                </a:lnTo>
                <a:lnTo>
                  <a:pt x="49547" y="106993"/>
                </a:lnTo>
                <a:lnTo>
                  <a:pt x="53351" y="105377"/>
                </a:lnTo>
                <a:lnTo>
                  <a:pt x="57157" y="104301"/>
                </a:lnTo>
                <a:lnTo>
                  <a:pt x="60965" y="103583"/>
                </a:lnTo>
                <a:lnTo>
                  <a:pt x="64773" y="101834"/>
                </a:lnTo>
                <a:lnTo>
                  <a:pt x="68582" y="99398"/>
                </a:lnTo>
                <a:lnTo>
                  <a:pt x="72391" y="96504"/>
                </a:lnTo>
                <a:lnTo>
                  <a:pt x="73660" y="94575"/>
                </a:lnTo>
                <a:lnTo>
                  <a:pt x="73237" y="93289"/>
                </a:lnTo>
                <a:lnTo>
                  <a:pt x="71684" y="92431"/>
                </a:lnTo>
                <a:lnTo>
                  <a:pt x="70649" y="90590"/>
                </a:lnTo>
                <a:lnTo>
                  <a:pt x="69960" y="88092"/>
                </a:lnTo>
                <a:lnTo>
                  <a:pt x="69500" y="85157"/>
                </a:lnTo>
                <a:lnTo>
                  <a:pt x="67923" y="83200"/>
                </a:lnTo>
                <a:lnTo>
                  <a:pt x="65602" y="81896"/>
                </a:lnTo>
                <a:lnTo>
                  <a:pt x="62784" y="81026"/>
                </a:lnTo>
                <a:lnTo>
                  <a:pt x="59636" y="80446"/>
                </a:lnTo>
                <a:lnTo>
                  <a:pt x="56267" y="80059"/>
                </a:lnTo>
                <a:lnTo>
                  <a:pt x="52751" y="79802"/>
                </a:lnTo>
                <a:lnTo>
                  <a:pt x="47867" y="79630"/>
                </a:lnTo>
                <a:lnTo>
                  <a:pt x="23984" y="79300"/>
                </a:lnTo>
                <a:lnTo>
                  <a:pt x="26746" y="82679"/>
                </a:lnTo>
                <a:lnTo>
                  <a:pt x="29261" y="85358"/>
                </a:lnTo>
                <a:lnTo>
                  <a:pt x="30936" y="88414"/>
                </a:lnTo>
                <a:lnTo>
                  <a:pt x="32054" y="91722"/>
                </a:lnTo>
                <a:lnTo>
                  <a:pt x="32799" y="95197"/>
                </a:lnTo>
                <a:lnTo>
                  <a:pt x="34566" y="97513"/>
                </a:lnTo>
                <a:lnTo>
                  <a:pt x="37014" y="99058"/>
                </a:lnTo>
                <a:lnTo>
                  <a:pt x="39916" y="100087"/>
                </a:lnTo>
                <a:lnTo>
                  <a:pt x="44391" y="100773"/>
                </a:lnTo>
                <a:lnTo>
                  <a:pt x="49914" y="101231"/>
                </a:lnTo>
                <a:lnTo>
                  <a:pt x="61554" y="101740"/>
                </a:lnTo>
                <a:lnTo>
                  <a:pt x="70960" y="101966"/>
                </a:lnTo>
                <a:lnTo>
                  <a:pt x="73977" y="100756"/>
                </a:lnTo>
                <a:lnTo>
                  <a:pt x="75988" y="98679"/>
                </a:lnTo>
                <a:lnTo>
                  <a:pt x="77328" y="96025"/>
                </a:lnTo>
                <a:lnTo>
                  <a:pt x="78222" y="92986"/>
                </a:lnTo>
                <a:lnTo>
                  <a:pt x="78818" y="89689"/>
                </a:lnTo>
                <a:lnTo>
                  <a:pt x="79215" y="86222"/>
                </a:lnTo>
                <a:lnTo>
                  <a:pt x="79480" y="82640"/>
                </a:lnTo>
                <a:lnTo>
                  <a:pt x="79657" y="78982"/>
                </a:lnTo>
                <a:lnTo>
                  <a:pt x="79774" y="75273"/>
                </a:lnTo>
                <a:lnTo>
                  <a:pt x="81122" y="72801"/>
                </a:lnTo>
                <a:lnTo>
                  <a:pt x="83292" y="71153"/>
                </a:lnTo>
                <a:lnTo>
                  <a:pt x="86007" y="70054"/>
                </a:lnTo>
                <a:lnTo>
                  <a:pt x="86548" y="68052"/>
                </a:lnTo>
                <a:lnTo>
                  <a:pt x="85638" y="65447"/>
                </a:lnTo>
                <a:lnTo>
                  <a:pt x="83763" y="62440"/>
                </a:lnTo>
                <a:lnTo>
                  <a:pt x="82511" y="57895"/>
                </a:lnTo>
                <a:lnTo>
                  <a:pt x="81677" y="52326"/>
                </a:lnTo>
                <a:lnTo>
                  <a:pt x="81122" y="46073"/>
                </a:lnTo>
                <a:lnTo>
                  <a:pt x="79481" y="41904"/>
                </a:lnTo>
                <a:lnTo>
                  <a:pt x="77117" y="39125"/>
                </a:lnTo>
                <a:lnTo>
                  <a:pt x="74272" y="37272"/>
                </a:lnTo>
                <a:lnTo>
                  <a:pt x="71104" y="34767"/>
                </a:lnTo>
                <a:lnTo>
                  <a:pt x="67722" y="31827"/>
                </a:lnTo>
                <a:lnTo>
                  <a:pt x="59239" y="24051"/>
                </a:lnTo>
                <a:lnTo>
                  <a:pt x="57271" y="23412"/>
                </a:lnTo>
                <a:lnTo>
                  <a:pt x="54691" y="22987"/>
                </a:lnTo>
                <a:lnTo>
                  <a:pt x="51701" y="22703"/>
                </a:lnTo>
                <a:lnTo>
                  <a:pt x="48437" y="23784"/>
                </a:lnTo>
                <a:lnTo>
                  <a:pt x="44991" y="25775"/>
                </a:lnTo>
                <a:lnTo>
                  <a:pt x="41424" y="28372"/>
                </a:lnTo>
                <a:lnTo>
                  <a:pt x="37776" y="30104"/>
                </a:lnTo>
                <a:lnTo>
                  <a:pt x="34074" y="31258"/>
                </a:lnTo>
                <a:lnTo>
                  <a:pt x="30336" y="32027"/>
                </a:lnTo>
                <a:lnTo>
                  <a:pt x="27844" y="33811"/>
                </a:lnTo>
                <a:lnTo>
                  <a:pt x="26182" y="36269"/>
                </a:lnTo>
                <a:lnTo>
                  <a:pt x="25075" y="39178"/>
                </a:lnTo>
                <a:lnTo>
                  <a:pt x="24336" y="42388"/>
                </a:lnTo>
                <a:lnTo>
                  <a:pt x="23844" y="45797"/>
                </a:lnTo>
                <a:lnTo>
                  <a:pt x="23516" y="49340"/>
                </a:lnTo>
                <a:lnTo>
                  <a:pt x="23297" y="54243"/>
                </a:lnTo>
                <a:lnTo>
                  <a:pt x="23054" y="66462"/>
                </a:lnTo>
                <a:lnTo>
                  <a:pt x="24259" y="74547"/>
                </a:lnTo>
                <a:lnTo>
                  <a:pt x="26333" y="83747"/>
                </a:lnTo>
                <a:lnTo>
                  <a:pt x="28985" y="93690"/>
                </a:lnTo>
                <a:lnTo>
                  <a:pt x="32023" y="101589"/>
                </a:lnTo>
                <a:lnTo>
                  <a:pt x="35318" y="108125"/>
                </a:lnTo>
                <a:lnTo>
                  <a:pt x="38786" y="113752"/>
                </a:lnTo>
                <a:lnTo>
                  <a:pt x="43637" y="118774"/>
                </a:lnTo>
                <a:lnTo>
                  <a:pt x="49411" y="123391"/>
                </a:lnTo>
                <a:lnTo>
                  <a:pt x="64793" y="133860"/>
                </a:lnTo>
                <a:lnTo>
                  <a:pt x="67325" y="134718"/>
                </a:lnTo>
                <a:lnTo>
                  <a:pt x="70283" y="135291"/>
                </a:lnTo>
                <a:lnTo>
                  <a:pt x="73525" y="135673"/>
                </a:lnTo>
                <a:lnTo>
                  <a:pt x="75687" y="134657"/>
                </a:lnTo>
                <a:lnTo>
                  <a:pt x="77127" y="132710"/>
                </a:lnTo>
                <a:lnTo>
                  <a:pt x="78088" y="130142"/>
                </a:lnTo>
                <a:lnTo>
                  <a:pt x="79999" y="127160"/>
                </a:lnTo>
                <a:lnTo>
                  <a:pt x="82543" y="123902"/>
                </a:lnTo>
                <a:lnTo>
                  <a:pt x="85508" y="120461"/>
                </a:lnTo>
                <a:lnTo>
                  <a:pt x="87485" y="116896"/>
                </a:lnTo>
                <a:lnTo>
                  <a:pt x="88803" y="113249"/>
                </a:lnTo>
                <a:lnTo>
                  <a:pt x="89682" y="109548"/>
                </a:lnTo>
                <a:lnTo>
                  <a:pt x="90268" y="104541"/>
                </a:lnTo>
                <a:lnTo>
                  <a:pt x="90659" y="98663"/>
                </a:lnTo>
                <a:lnTo>
                  <a:pt x="91092" y="86628"/>
                </a:lnTo>
                <a:lnTo>
                  <a:pt x="91337" y="71443"/>
                </a:lnTo>
                <a:lnTo>
                  <a:pt x="91394" y="58444"/>
                </a:lnTo>
                <a:lnTo>
                  <a:pt x="90139" y="51421"/>
                </a:lnTo>
                <a:lnTo>
                  <a:pt x="88033" y="44200"/>
                </a:lnTo>
                <a:lnTo>
                  <a:pt x="85358" y="36845"/>
                </a:lnTo>
                <a:lnTo>
                  <a:pt x="82305" y="30672"/>
                </a:lnTo>
                <a:lnTo>
                  <a:pt x="79000" y="25287"/>
                </a:lnTo>
                <a:lnTo>
                  <a:pt x="75527" y="20427"/>
                </a:lnTo>
                <a:lnTo>
                  <a:pt x="71941" y="15917"/>
                </a:lnTo>
                <a:lnTo>
                  <a:pt x="68280" y="11640"/>
                </a:lnTo>
                <a:lnTo>
                  <a:pt x="59349" y="1719"/>
                </a:lnTo>
                <a:lnTo>
                  <a:pt x="57346" y="905"/>
                </a:lnTo>
                <a:lnTo>
                  <a:pt x="54740" y="362"/>
                </a:lnTo>
                <a:lnTo>
                  <a:pt x="51734" y="0"/>
                </a:lnTo>
                <a:lnTo>
                  <a:pt x="48459" y="1029"/>
                </a:lnTo>
                <a:lnTo>
                  <a:pt x="45006" y="2984"/>
                </a:lnTo>
                <a:lnTo>
                  <a:pt x="41434" y="5559"/>
                </a:lnTo>
                <a:lnTo>
                  <a:pt x="37782" y="8545"/>
                </a:lnTo>
                <a:lnTo>
                  <a:pt x="34078" y="11805"/>
                </a:lnTo>
                <a:lnTo>
                  <a:pt x="30339" y="15249"/>
                </a:lnTo>
                <a:lnTo>
                  <a:pt x="27845" y="18815"/>
                </a:lnTo>
                <a:lnTo>
                  <a:pt x="26184" y="22462"/>
                </a:lnTo>
                <a:lnTo>
                  <a:pt x="25075" y="26163"/>
                </a:lnTo>
                <a:lnTo>
                  <a:pt x="24337" y="29901"/>
                </a:lnTo>
                <a:lnTo>
                  <a:pt x="23845" y="33663"/>
                </a:lnTo>
                <a:lnTo>
                  <a:pt x="22859" y="564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03"/>
          <p:cNvSpPr/>
          <p:nvPr/>
        </p:nvSpPr>
        <p:spPr>
          <a:xfrm>
            <a:off x="6823709" y="3726179"/>
            <a:ext cx="240032" cy="240031"/>
          </a:xfrm>
          <a:custGeom>
            <a:avLst/>
            <a:gdLst/>
            <a:ahLst/>
            <a:cxnLst/>
            <a:rect l="0" t="0" r="0" b="0"/>
            <a:pathLst>
              <a:path w="240032" h="240031">
                <a:moveTo>
                  <a:pt x="0" y="240030"/>
                </a:moveTo>
                <a:lnTo>
                  <a:pt x="6068" y="227895"/>
                </a:lnTo>
                <a:lnTo>
                  <a:pt x="9125" y="223050"/>
                </a:lnTo>
                <a:lnTo>
                  <a:pt x="12434" y="218550"/>
                </a:lnTo>
                <a:lnTo>
                  <a:pt x="15909" y="214280"/>
                </a:lnTo>
                <a:lnTo>
                  <a:pt x="20767" y="207624"/>
                </a:lnTo>
                <a:lnTo>
                  <a:pt x="32936" y="190068"/>
                </a:lnTo>
                <a:lnTo>
                  <a:pt x="42278" y="178782"/>
                </a:lnTo>
                <a:lnTo>
                  <a:pt x="53585" y="166178"/>
                </a:lnTo>
                <a:lnTo>
                  <a:pt x="66203" y="152695"/>
                </a:lnTo>
                <a:lnTo>
                  <a:pt x="75886" y="141167"/>
                </a:lnTo>
                <a:lnTo>
                  <a:pt x="83611" y="130942"/>
                </a:lnTo>
                <a:lnTo>
                  <a:pt x="90031" y="121584"/>
                </a:lnTo>
                <a:lnTo>
                  <a:pt x="96850" y="112806"/>
                </a:lnTo>
                <a:lnTo>
                  <a:pt x="103937" y="104415"/>
                </a:lnTo>
                <a:lnTo>
                  <a:pt x="111201" y="96280"/>
                </a:lnTo>
                <a:lnTo>
                  <a:pt x="129434" y="77081"/>
                </a:lnTo>
                <a:lnTo>
                  <a:pt x="139629" y="66628"/>
                </a:lnTo>
                <a:lnTo>
                  <a:pt x="148966" y="58389"/>
                </a:lnTo>
                <a:lnTo>
                  <a:pt x="157731" y="51626"/>
                </a:lnTo>
                <a:lnTo>
                  <a:pt x="166114" y="45847"/>
                </a:lnTo>
                <a:lnTo>
                  <a:pt x="172973" y="40725"/>
                </a:lnTo>
                <a:lnTo>
                  <a:pt x="178815" y="36040"/>
                </a:lnTo>
                <a:lnTo>
                  <a:pt x="183981" y="31647"/>
                </a:lnTo>
                <a:lnTo>
                  <a:pt x="189964" y="26178"/>
                </a:lnTo>
                <a:lnTo>
                  <a:pt x="213086" y="3949"/>
                </a:lnTo>
                <a:lnTo>
                  <a:pt x="215717" y="2633"/>
                </a:lnTo>
                <a:lnTo>
                  <a:pt x="222028" y="1171"/>
                </a:lnTo>
                <a:lnTo>
                  <a:pt x="225680" y="521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04"/>
          <p:cNvSpPr/>
          <p:nvPr/>
        </p:nvSpPr>
        <p:spPr>
          <a:xfrm>
            <a:off x="6960869" y="3737609"/>
            <a:ext cx="262891" cy="297181"/>
          </a:xfrm>
          <a:custGeom>
            <a:avLst/>
            <a:gdLst/>
            <a:ahLst/>
            <a:cxnLst/>
            <a:rect l="0" t="0" r="0" b="0"/>
            <a:pathLst>
              <a:path w="262891" h="297181">
                <a:moveTo>
                  <a:pt x="0" y="297180"/>
                </a:moveTo>
                <a:lnTo>
                  <a:pt x="6069" y="278977"/>
                </a:lnTo>
                <a:lnTo>
                  <a:pt x="10396" y="271075"/>
                </a:lnTo>
                <a:lnTo>
                  <a:pt x="15821" y="263267"/>
                </a:lnTo>
                <a:lnTo>
                  <a:pt x="21977" y="255521"/>
                </a:lnTo>
                <a:lnTo>
                  <a:pt x="27352" y="247818"/>
                </a:lnTo>
                <a:lnTo>
                  <a:pt x="32204" y="240142"/>
                </a:lnTo>
                <a:lnTo>
                  <a:pt x="36710" y="232485"/>
                </a:lnTo>
                <a:lnTo>
                  <a:pt x="48489" y="213817"/>
                </a:lnTo>
                <a:lnTo>
                  <a:pt x="55187" y="203505"/>
                </a:lnTo>
                <a:lnTo>
                  <a:pt x="62191" y="194090"/>
                </a:lnTo>
                <a:lnTo>
                  <a:pt x="69401" y="185274"/>
                </a:lnTo>
                <a:lnTo>
                  <a:pt x="76747" y="176856"/>
                </a:lnTo>
                <a:lnTo>
                  <a:pt x="111359" y="134670"/>
                </a:lnTo>
                <a:lnTo>
                  <a:pt x="125039" y="118990"/>
                </a:lnTo>
                <a:lnTo>
                  <a:pt x="139240" y="103457"/>
                </a:lnTo>
                <a:lnTo>
                  <a:pt x="167295" y="73921"/>
                </a:lnTo>
                <a:lnTo>
                  <a:pt x="215918" y="24269"/>
                </a:lnTo>
                <a:lnTo>
                  <a:pt x="223956" y="18720"/>
                </a:lnTo>
                <a:lnTo>
                  <a:pt x="233124" y="13750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5"/>
          <p:cNvSpPr/>
          <p:nvPr/>
        </p:nvSpPr>
        <p:spPr>
          <a:xfrm>
            <a:off x="7783829" y="4686300"/>
            <a:ext cx="251462" cy="228601"/>
          </a:xfrm>
          <a:custGeom>
            <a:avLst/>
            <a:gdLst/>
            <a:ahLst/>
            <a:cxnLst/>
            <a:rect l="0" t="0" r="0" b="0"/>
            <a:pathLst>
              <a:path w="251462" h="228601">
                <a:moveTo>
                  <a:pt x="0" y="228600"/>
                </a:moveTo>
                <a:lnTo>
                  <a:pt x="69132" y="159468"/>
                </a:lnTo>
                <a:lnTo>
                  <a:pt x="76568" y="150762"/>
                </a:lnTo>
                <a:lnTo>
                  <a:pt x="94990" y="127541"/>
                </a:lnTo>
                <a:lnTo>
                  <a:pt x="107777" y="114237"/>
                </a:lnTo>
                <a:lnTo>
                  <a:pt x="122651" y="100288"/>
                </a:lnTo>
                <a:lnTo>
                  <a:pt x="138918" y="85909"/>
                </a:lnTo>
                <a:lnTo>
                  <a:pt x="154842" y="72512"/>
                </a:lnTo>
                <a:lnTo>
                  <a:pt x="186082" y="47467"/>
                </a:lnTo>
                <a:lnTo>
                  <a:pt x="198986" y="37995"/>
                </a:lnTo>
                <a:lnTo>
                  <a:pt x="210127" y="30410"/>
                </a:lnTo>
                <a:lnTo>
                  <a:pt x="220095" y="24083"/>
                </a:lnTo>
                <a:lnTo>
                  <a:pt x="226740" y="18595"/>
                </a:lnTo>
                <a:lnTo>
                  <a:pt x="231170" y="13666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06"/>
          <p:cNvSpPr/>
          <p:nvPr/>
        </p:nvSpPr>
        <p:spPr>
          <a:xfrm>
            <a:off x="7852409" y="4732019"/>
            <a:ext cx="365761" cy="320041"/>
          </a:xfrm>
          <a:custGeom>
            <a:avLst/>
            <a:gdLst/>
            <a:ahLst/>
            <a:cxnLst/>
            <a:rect l="0" t="0" r="0" b="0"/>
            <a:pathLst>
              <a:path w="365761" h="320041">
                <a:moveTo>
                  <a:pt x="0" y="320040"/>
                </a:moveTo>
                <a:lnTo>
                  <a:pt x="103244" y="216796"/>
                </a:lnTo>
                <a:lnTo>
                  <a:pt x="120900" y="197871"/>
                </a:lnTo>
                <a:lnTo>
                  <a:pt x="157450" y="156523"/>
                </a:lnTo>
                <a:lnTo>
                  <a:pt x="173547" y="139909"/>
                </a:lnTo>
                <a:lnTo>
                  <a:pt x="188088" y="126292"/>
                </a:lnTo>
                <a:lnTo>
                  <a:pt x="201592" y="114675"/>
                </a:lnTo>
                <a:lnTo>
                  <a:pt x="214405" y="103120"/>
                </a:lnTo>
                <a:lnTo>
                  <a:pt x="238801" y="80121"/>
                </a:lnTo>
                <a:lnTo>
                  <a:pt x="267889" y="51821"/>
                </a:lnTo>
                <a:lnTo>
                  <a:pt x="278923" y="43438"/>
                </a:lnTo>
                <a:lnTo>
                  <a:pt x="291359" y="35308"/>
                </a:lnTo>
                <a:lnTo>
                  <a:pt x="304730" y="27349"/>
                </a:lnTo>
                <a:lnTo>
                  <a:pt x="326359" y="15119"/>
                </a:lnTo>
                <a:lnTo>
                  <a:pt x="335683" y="10079"/>
                </a:lnTo>
                <a:lnTo>
                  <a:pt x="343169" y="6720"/>
                </a:lnTo>
                <a:lnTo>
                  <a:pt x="349429" y="4480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7"/>
          <p:cNvSpPr/>
          <p:nvPr/>
        </p:nvSpPr>
        <p:spPr>
          <a:xfrm>
            <a:off x="6629400" y="4434839"/>
            <a:ext cx="863835" cy="880112"/>
          </a:xfrm>
          <a:custGeom>
            <a:avLst/>
            <a:gdLst/>
            <a:ahLst/>
            <a:cxnLst/>
            <a:rect l="0" t="0" r="0" b="0"/>
            <a:pathLst>
              <a:path w="863835" h="880112">
                <a:moveTo>
                  <a:pt x="857250" y="0"/>
                </a:moveTo>
                <a:lnTo>
                  <a:pt x="863834" y="0"/>
                </a:lnTo>
                <a:lnTo>
                  <a:pt x="861023" y="0"/>
                </a:lnTo>
                <a:lnTo>
                  <a:pt x="858494" y="1270"/>
                </a:lnTo>
                <a:lnTo>
                  <a:pt x="847740" y="9842"/>
                </a:lnTo>
                <a:lnTo>
                  <a:pt x="843286" y="10724"/>
                </a:lnTo>
                <a:lnTo>
                  <a:pt x="840321" y="10960"/>
                </a:lnTo>
                <a:lnTo>
                  <a:pt x="837074" y="12386"/>
                </a:lnTo>
                <a:lnTo>
                  <a:pt x="825069" y="21230"/>
                </a:lnTo>
                <a:lnTo>
                  <a:pt x="799885" y="45954"/>
                </a:lnTo>
                <a:lnTo>
                  <a:pt x="777191" y="68631"/>
                </a:lnTo>
                <a:lnTo>
                  <a:pt x="750978" y="88774"/>
                </a:lnTo>
                <a:lnTo>
                  <a:pt x="726238" y="109211"/>
                </a:lnTo>
                <a:lnTo>
                  <a:pt x="699579" y="134853"/>
                </a:lnTo>
                <a:lnTo>
                  <a:pt x="522148" y="312242"/>
                </a:lnTo>
                <a:lnTo>
                  <a:pt x="504225" y="336750"/>
                </a:lnTo>
                <a:lnTo>
                  <a:pt x="468002" y="367506"/>
                </a:lnTo>
                <a:lnTo>
                  <a:pt x="448265" y="392524"/>
                </a:lnTo>
                <a:lnTo>
                  <a:pt x="426695" y="418131"/>
                </a:lnTo>
                <a:lnTo>
                  <a:pt x="402679" y="442945"/>
                </a:lnTo>
                <a:lnTo>
                  <a:pt x="382626" y="459750"/>
                </a:lnTo>
                <a:lnTo>
                  <a:pt x="355941" y="480816"/>
                </a:lnTo>
                <a:lnTo>
                  <a:pt x="339805" y="496906"/>
                </a:lnTo>
                <a:lnTo>
                  <a:pt x="312137" y="531507"/>
                </a:lnTo>
                <a:lnTo>
                  <a:pt x="307152" y="537218"/>
                </a:lnTo>
                <a:lnTo>
                  <a:pt x="302558" y="541025"/>
                </a:lnTo>
                <a:lnTo>
                  <a:pt x="294067" y="545256"/>
                </a:lnTo>
                <a:lnTo>
                  <a:pt x="282673" y="557296"/>
                </a:lnTo>
                <a:lnTo>
                  <a:pt x="260729" y="583935"/>
                </a:lnTo>
                <a:lnTo>
                  <a:pt x="235791" y="609998"/>
                </a:lnTo>
                <a:lnTo>
                  <a:pt x="213322" y="632495"/>
                </a:lnTo>
                <a:lnTo>
                  <a:pt x="210794" y="636294"/>
                </a:lnTo>
                <a:lnTo>
                  <a:pt x="207986" y="643900"/>
                </a:lnTo>
                <a:lnTo>
                  <a:pt x="204697" y="647707"/>
                </a:lnTo>
                <a:lnTo>
                  <a:pt x="189203" y="660402"/>
                </a:lnTo>
                <a:lnTo>
                  <a:pt x="173464" y="680956"/>
                </a:lnTo>
                <a:lnTo>
                  <a:pt x="155835" y="700157"/>
                </a:lnTo>
                <a:lnTo>
                  <a:pt x="135300" y="724778"/>
                </a:lnTo>
                <a:lnTo>
                  <a:pt x="114743" y="750114"/>
                </a:lnTo>
                <a:lnTo>
                  <a:pt x="90160" y="777387"/>
                </a:lnTo>
                <a:lnTo>
                  <a:pt x="71672" y="796859"/>
                </a:lnTo>
                <a:lnTo>
                  <a:pt x="60065" y="815170"/>
                </a:lnTo>
                <a:lnTo>
                  <a:pt x="56553" y="817767"/>
                </a:lnTo>
                <a:lnTo>
                  <a:pt x="47860" y="821935"/>
                </a:lnTo>
                <a:lnTo>
                  <a:pt x="36066" y="832711"/>
                </a:lnTo>
                <a:lnTo>
                  <a:pt x="35474" y="834541"/>
                </a:lnTo>
                <a:lnTo>
                  <a:pt x="34816" y="839961"/>
                </a:lnTo>
                <a:lnTo>
                  <a:pt x="33370" y="841914"/>
                </a:lnTo>
                <a:lnTo>
                  <a:pt x="31137" y="843216"/>
                </a:lnTo>
                <a:lnTo>
                  <a:pt x="28378" y="844084"/>
                </a:lnTo>
                <a:lnTo>
                  <a:pt x="26538" y="845933"/>
                </a:lnTo>
                <a:lnTo>
                  <a:pt x="25313" y="848435"/>
                </a:lnTo>
                <a:lnTo>
                  <a:pt x="24495" y="851374"/>
                </a:lnTo>
                <a:lnTo>
                  <a:pt x="22680" y="853333"/>
                </a:lnTo>
                <a:lnTo>
                  <a:pt x="20199" y="854638"/>
                </a:lnTo>
                <a:lnTo>
                  <a:pt x="13162" y="856734"/>
                </a:lnTo>
                <a:lnTo>
                  <a:pt x="1740" y="867046"/>
                </a:lnTo>
                <a:lnTo>
                  <a:pt x="1161" y="868861"/>
                </a:lnTo>
                <a:lnTo>
                  <a:pt x="0" y="8801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8"/>
          <p:cNvSpPr/>
          <p:nvPr/>
        </p:nvSpPr>
        <p:spPr>
          <a:xfrm>
            <a:off x="7145491" y="4251959"/>
            <a:ext cx="222014" cy="320042"/>
          </a:xfrm>
          <a:custGeom>
            <a:avLst/>
            <a:gdLst/>
            <a:ahLst/>
            <a:cxnLst/>
            <a:rect l="0" t="0" r="0" b="0"/>
            <a:pathLst>
              <a:path w="222014" h="320042">
                <a:moveTo>
                  <a:pt x="215428" y="320041"/>
                </a:moveTo>
                <a:lnTo>
                  <a:pt x="222013" y="320041"/>
                </a:lnTo>
                <a:lnTo>
                  <a:pt x="219202" y="320041"/>
                </a:lnTo>
                <a:lnTo>
                  <a:pt x="217944" y="318770"/>
                </a:lnTo>
                <a:lnTo>
                  <a:pt x="217106" y="316654"/>
                </a:lnTo>
                <a:lnTo>
                  <a:pt x="216546" y="313973"/>
                </a:lnTo>
                <a:lnTo>
                  <a:pt x="214904" y="312185"/>
                </a:lnTo>
                <a:lnTo>
                  <a:pt x="212539" y="310993"/>
                </a:lnTo>
                <a:lnTo>
                  <a:pt x="209692" y="310199"/>
                </a:lnTo>
                <a:lnTo>
                  <a:pt x="207795" y="308400"/>
                </a:lnTo>
                <a:lnTo>
                  <a:pt x="206529" y="305930"/>
                </a:lnTo>
                <a:lnTo>
                  <a:pt x="205685" y="303013"/>
                </a:lnTo>
                <a:lnTo>
                  <a:pt x="202583" y="297259"/>
                </a:lnTo>
                <a:lnTo>
                  <a:pt x="197975" y="289613"/>
                </a:lnTo>
                <a:lnTo>
                  <a:pt x="192364" y="280705"/>
                </a:lnTo>
                <a:lnTo>
                  <a:pt x="186082" y="273497"/>
                </a:lnTo>
                <a:lnTo>
                  <a:pt x="179354" y="267422"/>
                </a:lnTo>
                <a:lnTo>
                  <a:pt x="172328" y="262101"/>
                </a:lnTo>
                <a:lnTo>
                  <a:pt x="165106" y="256014"/>
                </a:lnTo>
                <a:lnTo>
                  <a:pt x="157750" y="249416"/>
                </a:lnTo>
                <a:lnTo>
                  <a:pt x="139830" y="232712"/>
                </a:lnTo>
                <a:lnTo>
                  <a:pt x="130658" y="223751"/>
                </a:lnTo>
                <a:lnTo>
                  <a:pt x="47723" y="140903"/>
                </a:lnTo>
                <a:lnTo>
                  <a:pt x="42664" y="134576"/>
                </a:lnTo>
                <a:lnTo>
                  <a:pt x="39292" y="129087"/>
                </a:lnTo>
                <a:lnTo>
                  <a:pt x="33880" y="117221"/>
                </a:lnTo>
                <a:lnTo>
                  <a:pt x="32167" y="116248"/>
                </a:lnTo>
                <a:lnTo>
                  <a:pt x="26875" y="115166"/>
                </a:lnTo>
                <a:lnTo>
                  <a:pt x="24956" y="113607"/>
                </a:lnTo>
                <a:lnTo>
                  <a:pt x="23677" y="111299"/>
                </a:lnTo>
                <a:lnTo>
                  <a:pt x="22824" y="108489"/>
                </a:lnTo>
                <a:lnTo>
                  <a:pt x="20986" y="106616"/>
                </a:lnTo>
                <a:lnTo>
                  <a:pt x="18490" y="105368"/>
                </a:lnTo>
                <a:lnTo>
                  <a:pt x="11427" y="103364"/>
                </a:lnTo>
                <a:lnTo>
                  <a:pt x="7074" y="99703"/>
                </a:lnTo>
                <a:lnTo>
                  <a:pt x="0" y="93073"/>
                </a:lnTo>
                <a:lnTo>
                  <a:pt x="689" y="92529"/>
                </a:lnTo>
                <a:lnTo>
                  <a:pt x="4843" y="91924"/>
                </a:lnTo>
                <a:lnTo>
                  <a:pt x="7728" y="90493"/>
                </a:lnTo>
                <a:lnTo>
                  <a:pt x="14320" y="85516"/>
                </a:lnTo>
                <a:lnTo>
                  <a:pt x="17857" y="82411"/>
                </a:lnTo>
                <a:lnTo>
                  <a:pt x="21484" y="79071"/>
                </a:lnTo>
                <a:lnTo>
                  <a:pt x="28901" y="71973"/>
                </a:lnTo>
                <a:lnTo>
                  <a:pt x="36431" y="64585"/>
                </a:lnTo>
                <a:lnTo>
                  <a:pt x="41487" y="60837"/>
                </a:lnTo>
                <a:lnTo>
                  <a:pt x="47397" y="57068"/>
                </a:lnTo>
                <a:lnTo>
                  <a:pt x="53878" y="53285"/>
                </a:lnTo>
                <a:lnTo>
                  <a:pt x="59468" y="50764"/>
                </a:lnTo>
                <a:lnTo>
                  <a:pt x="64465" y="49083"/>
                </a:lnTo>
                <a:lnTo>
                  <a:pt x="69066" y="47962"/>
                </a:lnTo>
                <a:lnTo>
                  <a:pt x="73404" y="47215"/>
                </a:lnTo>
                <a:lnTo>
                  <a:pt x="77565" y="46716"/>
                </a:lnTo>
                <a:lnTo>
                  <a:pt x="81609" y="46385"/>
                </a:lnTo>
                <a:lnTo>
                  <a:pt x="86846" y="44893"/>
                </a:lnTo>
                <a:lnTo>
                  <a:pt x="92877" y="42629"/>
                </a:lnTo>
                <a:lnTo>
                  <a:pt x="99438" y="39849"/>
                </a:lnTo>
                <a:lnTo>
                  <a:pt x="105081" y="36726"/>
                </a:lnTo>
                <a:lnTo>
                  <a:pt x="110113" y="33374"/>
                </a:lnTo>
                <a:lnTo>
                  <a:pt x="114738" y="29870"/>
                </a:lnTo>
                <a:lnTo>
                  <a:pt x="119091" y="27534"/>
                </a:lnTo>
                <a:lnTo>
                  <a:pt x="123264" y="25976"/>
                </a:lnTo>
                <a:lnTo>
                  <a:pt x="127316" y="24937"/>
                </a:lnTo>
                <a:lnTo>
                  <a:pt x="130016" y="22975"/>
                </a:lnTo>
                <a:lnTo>
                  <a:pt x="131817" y="20397"/>
                </a:lnTo>
                <a:lnTo>
                  <a:pt x="133018" y="17408"/>
                </a:lnTo>
                <a:lnTo>
                  <a:pt x="135088" y="15416"/>
                </a:lnTo>
                <a:lnTo>
                  <a:pt x="137738" y="14087"/>
                </a:lnTo>
                <a:lnTo>
                  <a:pt x="140775" y="13202"/>
                </a:lnTo>
                <a:lnTo>
                  <a:pt x="142799" y="11341"/>
                </a:lnTo>
                <a:lnTo>
                  <a:pt x="144150" y="8831"/>
                </a:lnTo>
                <a:lnTo>
                  <a:pt x="145050" y="5887"/>
                </a:lnTo>
                <a:lnTo>
                  <a:pt x="146919" y="3925"/>
                </a:lnTo>
                <a:lnTo>
                  <a:pt x="149435" y="2617"/>
                </a:lnTo>
                <a:lnTo>
                  <a:pt x="155619" y="1163"/>
                </a:lnTo>
                <a:lnTo>
                  <a:pt x="159045" y="776"/>
                </a:lnTo>
                <a:lnTo>
                  <a:pt x="1697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9"/>
          <p:cNvSpPr/>
          <p:nvPr/>
        </p:nvSpPr>
        <p:spPr>
          <a:xfrm>
            <a:off x="5349240" y="4197784"/>
            <a:ext cx="102815" cy="191336"/>
          </a:xfrm>
          <a:custGeom>
            <a:avLst/>
            <a:gdLst/>
            <a:ahLst/>
            <a:cxnLst/>
            <a:rect l="0" t="0" r="0" b="0"/>
            <a:pathLst>
              <a:path w="102815" h="191336">
                <a:moveTo>
                  <a:pt x="68580" y="42745"/>
                </a:moveTo>
                <a:lnTo>
                  <a:pt x="62512" y="54881"/>
                </a:lnTo>
                <a:lnTo>
                  <a:pt x="59455" y="59726"/>
                </a:lnTo>
                <a:lnTo>
                  <a:pt x="56146" y="64226"/>
                </a:lnTo>
                <a:lnTo>
                  <a:pt x="52671" y="68496"/>
                </a:lnTo>
                <a:lnTo>
                  <a:pt x="50354" y="72612"/>
                </a:lnTo>
                <a:lnTo>
                  <a:pt x="48809" y="76627"/>
                </a:lnTo>
                <a:lnTo>
                  <a:pt x="47779" y="80573"/>
                </a:lnTo>
                <a:lnTo>
                  <a:pt x="45823" y="84474"/>
                </a:lnTo>
                <a:lnTo>
                  <a:pt x="43248" y="88344"/>
                </a:lnTo>
                <a:lnTo>
                  <a:pt x="40262" y="92195"/>
                </a:lnTo>
                <a:lnTo>
                  <a:pt x="38271" y="98571"/>
                </a:lnTo>
                <a:lnTo>
                  <a:pt x="36944" y="106633"/>
                </a:lnTo>
                <a:lnTo>
                  <a:pt x="36059" y="115817"/>
                </a:lnTo>
                <a:lnTo>
                  <a:pt x="35470" y="123210"/>
                </a:lnTo>
                <a:lnTo>
                  <a:pt x="35076" y="129408"/>
                </a:lnTo>
                <a:lnTo>
                  <a:pt x="34814" y="134811"/>
                </a:lnTo>
                <a:lnTo>
                  <a:pt x="35909" y="139683"/>
                </a:lnTo>
                <a:lnTo>
                  <a:pt x="37909" y="144200"/>
                </a:lnTo>
                <a:lnTo>
                  <a:pt x="40513" y="148482"/>
                </a:lnTo>
                <a:lnTo>
                  <a:pt x="43518" y="151336"/>
                </a:lnTo>
                <a:lnTo>
                  <a:pt x="46792" y="153239"/>
                </a:lnTo>
                <a:lnTo>
                  <a:pt x="50245" y="154508"/>
                </a:lnTo>
                <a:lnTo>
                  <a:pt x="53816" y="155354"/>
                </a:lnTo>
                <a:lnTo>
                  <a:pt x="57467" y="155918"/>
                </a:lnTo>
                <a:lnTo>
                  <a:pt x="61172" y="156294"/>
                </a:lnTo>
                <a:lnTo>
                  <a:pt x="63641" y="155274"/>
                </a:lnTo>
                <a:lnTo>
                  <a:pt x="65287" y="153325"/>
                </a:lnTo>
                <a:lnTo>
                  <a:pt x="66385" y="150755"/>
                </a:lnTo>
                <a:lnTo>
                  <a:pt x="68386" y="147772"/>
                </a:lnTo>
                <a:lnTo>
                  <a:pt x="70991" y="144513"/>
                </a:lnTo>
                <a:lnTo>
                  <a:pt x="73997" y="141071"/>
                </a:lnTo>
                <a:lnTo>
                  <a:pt x="76001" y="137506"/>
                </a:lnTo>
                <a:lnTo>
                  <a:pt x="77337" y="133859"/>
                </a:lnTo>
                <a:lnTo>
                  <a:pt x="78228" y="130158"/>
                </a:lnTo>
                <a:lnTo>
                  <a:pt x="80092" y="123880"/>
                </a:lnTo>
                <a:lnTo>
                  <a:pt x="85550" y="106745"/>
                </a:lnTo>
                <a:lnTo>
                  <a:pt x="86243" y="96842"/>
                </a:lnTo>
                <a:lnTo>
                  <a:pt x="85435" y="86430"/>
                </a:lnTo>
                <a:lnTo>
                  <a:pt x="83626" y="75679"/>
                </a:lnTo>
                <a:lnTo>
                  <a:pt x="82421" y="65971"/>
                </a:lnTo>
                <a:lnTo>
                  <a:pt x="81617" y="56959"/>
                </a:lnTo>
                <a:lnTo>
                  <a:pt x="81081" y="48411"/>
                </a:lnTo>
                <a:lnTo>
                  <a:pt x="78184" y="40173"/>
                </a:lnTo>
                <a:lnTo>
                  <a:pt x="73712" y="32140"/>
                </a:lnTo>
                <a:lnTo>
                  <a:pt x="68191" y="24245"/>
                </a:lnTo>
                <a:lnTo>
                  <a:pt x="63241" y="17712"/>
                </a:lnTo>
                <a:lnTo>
                  <a:pt x="58670" y="12086"/>
                </a:lnTo>
                <a:lnTo>
                  <a:pt x="54354" y="7066"/>
                </a:lnTo>
                <a:lnTo>
                  <a:pt x="48935" y="3719"/>
                </a:lnTo>
                <a:lnTo>
                  <a:pt x="42783" y="1488"/>
                </a:lnTo>
                <a:lnTo>
                  <a:pt x="36142" y="0"/>
                </a:lnTo>
                <a:lnTo>
                  <a:pt x="30445" y="279"/>
                </a:lnTo>
                <a:lnTo>
                  <a:pt x="25376" y="1734"/>
                </a:lnTo>
                <a:lnTo>
                  <a:pt x="14184" y="7128"/>
                </a:lnTo>
                <a:lnTo>
                  <a:pt x="13266" y="8840"/>
                </a:lnTo>
                <a:lnTo>
                  <a:pt x="12246" y="14130"/>
                </a:lnTo>
                <a:lnTo>
                  <a:pt x="11974" y="17318"/>
                </a:lnTo>
                <a:lnTo>
                  <a:pt x="11793" y="20714"/>
                </a:lnTo>
                <a:lnTo>
                  <a:pt x="11671" y="24248"/>
                </a:lnTo>
                <a:lnTo>
                  <a:pt x="11451" y="82195"/>
                </a:lnTo>
                <a:lnTo>
                  <a:pt x="12714" y="88095"/>
                </a:lnTo>
                <a:lnTo>
                  <a:pt x="14825" y="92028"/>
                </a:lnTo>
                <a:lnTo>
                  <a:pt x="27340" y="104409"/>
                </a:lnTo>
                <a:lnTo>
                  <a:pt x="30927" y="106715"/>
                </a:lnTo>
                <a:lnTo>
                  <a:pt x="34588" y="108252"/>
                </a:lnTo>
                <a:lnTo>
                  <a:pt x="38298" y="109276"/>
                </a:lnTo>
                <a:lnTo>
                  <a:pt x="42042" y="109959"/>
                </a:lnTo>
                <a:lnTo>
                  <a:pt x="45808" y="110415"/>
                </a:lnTo>
                <a:lnTo>
                  <a:pt x="54909" y="111146"/>
                </a:lnTo>
                <a:lnTo>
                  <a:pt x="58196" y="109936"/>
                </a:lnTo>
                <a:lnTo>
                  <a:pt x="62927" y="107859"/>
                </a:lnTo>
                <a:lnTo>
                  <a:pt x="68621" y="105204"/>
                </a:lnTo>
                <a:lnTo>
                  <a:pt x="72417" y="102165"/>
                </a:lnTo>
                <a:lnTo>
                  <a:pt x="74948" y="98868"/>
                </a:lnTo>
                <a:lnTo>
                  <a:pt x="76635" y="95401"/>
                </a:lnTo>
                <a:lnTo>
                  <a:pt x="79030" y="93089"/>
                </a:lnTo>
                <a:lnTo>
                  <a:pt x="81897" y="91548"/>
                </a:lnTo>
                <a:lnTo>
                  <a:pt x="85077" y="90520"/>
                </a:lnTo>
                <a:lnTo>
                  <a:pt x="88468" y="88565"/>
                </a:lnTo>
                <a:lnTo>
                  <a:pt x="91999" y="85992"/>
                </a:lnTo>
                <a:lnTo>
                  <a:pt x="95623" y="83007"/>
                </a:lnTo>
                <a:lnTo>
                  <a:pt x="98038" y="79746"/>
                </a:lnTo>
                <a:lnTo>
                  <a:pt x="99649" y="76303"/>
                </a:lnTo>
                <a:lnTo>
                  <a:pt x="100722" y="72737"/>
                </a:lnTo>
                <a:lnTo>
                  <a:pt x="101438" y="69090"/>
                </a:lnTo>
                <a:lnTo>
                  <a:pt x="101915" y="65389"/>
                </a:lnTo>
                <a:lnTo>
                  <a:pt x="102814" y="54832"/>
                </a:lnTo>
                <a:lnTo>
                  <a:pt x="101562" y="54613"/>
                </a:lnTo>
                <a:lnTo>
                  <a:pt x="99458" y="54467"/>
                </a:lnTo>
                <a:lnTo>
                  <a:pt x="96786" y="54370"/>
                </a:lnTo>
                <a:lnTo>
                  <a:pt x="86956" y="54233"/>
                </a:lnTo>
                <a:lnTo>
                  <a:pt x="84640" y="55484"/>
                </a:lnTo>
                <a:lnTo>
                  <a:pt x="83097" y="57588"/>
                </a:lnTo>
                <a:lnTo>
                  <a:pt x="82068" y="60260"/>
                </a:lnTo>
                <a:lnTo>
                  <a:pt x="78842" y="64582"/>
                </a:lnTo>
                <a:lnTo>
                  <a:pt x="74151" y="70003"/>
                </a:lnTo>
                <a:lnTo>
                  <a:pt x="68483" y="76157"/>
                </a:lnTo>
                <a:lnTo>
                  <a:pt x="63435" y="82800"/>
                </a:lnTo>
                <a:lnTo>
                  <a:pt x="58800" y="89769"/>
                </a:lnTo>
                <a:lnTo>
                  <a:pt x="30100" y="137406"/>
                </a:lnTo>
                <a:lnTo>
                  <a:pt x="23876" y="149032"/>
                </a:lnTo>
                <a:lnTo>
                  <a:pt x="19728" y="158054"/>
                </a:lnTo>
                <a:lnTo>
                  <a:pt x="16961" y="165338"/>
                </a:lnTo>
                <a:lnTo>
                  <a:pt x="13848" y="170193"/>
                </a:lnTo>
                <a:lnTo>
                  <a:pt x="10502" y="173431"/>
                </a:lnTo>
                <a:lnTo>
                  <a:pt x="7000" y="175589"/>
                </a:lnTo>
                <a:lnTo>
                  <a:pt x="4667" y="178298"/>
                </a:lnTo>
                <a:lnTo>
                  <a:pt x="3111" y="181373"/>
                </a:lnTo>
                <a:lnTo>
                  <a:pt x="0" y="191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10"/>
          <p:cNvSpPr/>
          <p:nvPr/>
        </p:nvSpPr>
        <p:spPr>
          <a:xfrm>
            <a:off x="4606290" y="4777739"/>
            <a:ext cx="285751" cy="227779"/>
          </a:xfrm>
          <a:custGeom>
            <a:avLst/>
            <a:gdLst/>
            <a:ahLst/>
            <a:cxnLst/>
            <a:rect l="0" t="0" r="0" b="0"/>
            <a:pathLst>
              <a:path w="285751" h="227779">
                <a:moveTo>
                  <a:pt x="0" y="0"/>
                </a:moveTo>
                <a:lnTo>
                  <a:pt x="15909" y="15909"/>
                </a:lnTo>
                <a:lnTo>
                  <a:pt x="23306" y="20766"/>
                </a:lnTo>
                <a:lnTo>
                  <a:pt x="33317" y="26544"/>
                </a:lnTo>
                <a:lnTo>
                  <a:pt x="45071" y="32937"/>
                </a:lnTo>
                <a:lnTo>
                  <a:pt x="54177" y="38468"/>
                </a:lnTo>
                <a:lnTo>
                  <a:pt x="61518" y="43426"/>
                </a:lnTo>
                <a:lnTo>
                  <a:pt x="67682" y="48000"/>
                </a:lnTo>
                <a:lnTo>
                  <a:pt x="112764" y="78710"/>
                </a:lnTo>
                <a:lnTo>
                  <a:pt x="132326" y="94384"/>
                </a:lnTo>
                <a:lnTo>
                  <a:pt x="152987" y="112453"/>
                </a:lnTo>
                <a:lnTo>
                  <a:pt x="210559" y="165865"/>
                </a:lnTo>
                <a:lnTo>
                  <a:pt x="242016" y="196500"/>
                </a:lnTo>
                <a:lnTo>
                  <a:pt x="272467" y="226751"/>
                </a:lnTo>
                <a:lnTo>
                  <a:pt x="274355" y="227367"/>
                </a:lnTo>
                <a:lnTo>
                  <a:pt x="276883" y="227778"/>
                </a:lnTo>
                <a:lnTo>
                  <a:pt x="285750" y="2171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11"/>
          <p:cNvSpPr/>
          <p:nvPr/>
        </p:nvSpPr>
        <p:spPr>
          <a:xfrm>
            <a:off x="4697729" y="4697729"/>
            <a:ext cx="297181" cy="182881"/>
          </a:xfrm>
          <a:custGeom>
            <a:avLst/>
            <a:gdLst/>
            <a:ahLst/>
            <a:cxnLst/>
            <a:rect l="0" t="0" r="0" b="0"/>
            <a:pathLst>
              <a:path w="297181" h="182881">
                <a:moveTo>
                  <a:pt x="0" y="0"/>
                </a:moveTo>
                <a:lnTo>
                  <a:pt x="6069" y="12136"/>
                </a:lnTo>
                <a:lnTo>
                  <a:pt x="9126" y="16981"/>
                </a:lnTo>
                <a:lnTo>
                  <a:pt x="12434" y="21481"/>
                </a:lnTo>
                <a:lnTo>
                  <a:pt x="15910" y="25751"/>
                </a:lnTo>
                <a:lnTo>
                  <a:pt x="19497" y="28598"/>
                </a:lnTo>
                <a:lnTo>
                  <a:pt x="23158" y="30495"/>
                </a:lnTo>
                <a:lnTo>
                  <a:pt x="31883" y="33874"/>
                </a:lnTo>
                <a:lnTo>
                  <a:pt x="37766" y="36552"/>
                </a:lnTo>
                <a:lnTo>
                  <a:pt x="44227" y="39608"/>
                </a:lnTo>
                <a:lnTo>
                  <a:pt x="49805" y="42916"/>
                </a:lnTo>
                <a:lnTo>
                  <a:pt x="54794" y="46391"/>
                </a:lnTo>
                <a:lnTo>
                  <a:pt x="59389" y="49977"/>
                </a:lnTo>
                <a:lnTo>
                  <a:pt x="64993" y="52369"/>
                </a:lnTo>
                <a:lnTo>
                  <a:pt x="71269" y="53963"/>
                </a:lnTo>
                <a:lnTo>
                  <a:pt x="77993" y="55025"/>
                </a:lnTo>
                <a:lnTo>
                  <a:pt x="85015" y="57004"/>
                </a:lnTo>
                <a:lnTo>
                  <a:pt x="92237" y="59593"/>
                </a:lnTo>
                <a:lnTo>
                  <a:pt x="99592" y="62588"/>
                </a:lnTo>
                <a:lnTo>
                  <a:pt x="107035" y="65856"/>
                </a:lnTo>
                <a:lnTo>
                  <a:pt x="122078" y="72873"/>
                </a:lnTo>
                <a:lnTo>
                  <a:pt x="210187" y="116534"/>
                </a:lnTo>
                <a:lnTo>
                  <a:pt x="217595" y="120870"/>
                </a:lnTo>
                <a:lnTo>
                  <a:pt x="223803" y="125030"/>
                </a:lnTo>
                <a:lnTo>
                  <a:pt x="261096" y="152968"/>
                </a:lnTo>
                <a:lnTo>
                  <a:pt x="270584" y="160398"/>
                </a:lnTo>
                <a:lnTo>
                  <a:pt x="278180" y="166622"/>
                </a:lnTo>
                <a:lnTo>
                  <a:pt x="297180" y="1828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12"/>
          <p:cNvSpPr/>
          <p:nvPr/>
        </p:nvSpPr>
        <p:spPr>
          <a:xfrm>
            <a:off x="4823459" y="4572000"/>
            <a:ext cx="262892" cy="217170"/>
          </a:xfrm>
          <a:custGeom>
            <a:avLst/>
            <a:gdLst/>
            <a:ahLst/>
            <a:cxnLst/>
            <a:rect l="0" t="0" r="0" b="0"/>
            <a:pathLst>
              <a:path w="262892" h="217170">
                <a:moveTo>
                  <a:pt x="0" y="0"/>
                </a:moveTo>
                <a:lnTo>
                  <a:pt x="6069" y="12135"/>
                </a:lnTo>
                <a:lnTo>
                  <a:pt x="9126" y="16980"/>
                </a:lnTo>
                <a:lnTo>
                  <a:pt x="12434" y="21480"/>
                </a:lnTo>
                <a:lnTo>
                  <a:pt x="15909" y="25749"/>
                </a:lnTo>
                <a:lnTo>
                  <a:pt x="19496" y="31136"/>
                </a:lnTo>
                <a:lnTo>
                  <a:pt x="23158" y="37267"/>
                </a:lnTo>
                <a:lnTo>
                  <a:pt x="26869" y="43895"/>
                </a:lnTo>
                <a:lnTo>
                  <a:pt x="36963" y="52123"/>
                </a:lnTo>
                <a:lnTo>
                  <a:pt x="51312" y="61419"/>
                </a:lnTo>
                <a:lnTo>
                  <a:pt x="68498" y="71425"/>
                </a:lnTo>
                <a:lnTo>
                  <a:pt x="82496" y="80636"/>
                </a:lnTo>
                <a:lnTo>
                  <a:pt x="94367" y="89318"/>
                </a:lnTo>
                <a:lnTo>
                  <a:pt x="116871" y="107006"/>
                </a:lnTo>
                <a:lnTo>
                  <a:pt x="143806" y="127568"/>
                </a:lnTo>
                <a:lnTo>
                  <a:pt x="155561" y="135845"/>
                </a:lnTo>
                <a:lnTo>
                  <a:pt x="165938" y="142633"/>
                </a:lnTo>
                <a:lnTo>
                  <a:pt x="175395" y="148428"/>
                </a:lnTo>
                <a:lnTo>
                  <a:pt x="184241" y="154832"/>
                </a:lnTo>
                <a:lnTo>
                  <a:pt x="192677" y="161641"/>
                </a:lnTo>
                <a:lnTo>
                  <a:pt x="200842" y="168721"/>
                </a:lnTo>
                <a:lnTo>
                  <a:pt x="208825" y="174710"/>
                </a:lnTo>
                <a:lnTo>
                  <a:pt x="216687" y="179973"/>
                </a:lnTo>
                <a:lnTo>
                  <a:pt x="224468" y="184752"/>
                </a:lnTo>
                <a:lnTo>
                  <a:pt x="230925" y="189208"/>
                </a:lnTo>
                <a:lnTo>
                  <a:pt x="236501" y="193449"/>
                </a:lnTo>
                <a:lnTo>
                  <a:pt x="241487" y="197545"/>
                </a:lnTo>
                <a:lnTo>
                  <a:pt x="246082" y="201547"/>
                </a:lnTo>
                <a:lnTo>
                  <a:pt x="250415" y="205484"/>
                </a:lnTo>
                <a:lnTo>
                  <a:pt x="262891" y="2171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13"/>
          <p:cNvSpPr/>
          <p:nvPr/>
        </p:nvSpPr>
        <p:spPr>
          <a:xfrm>
            <a:off x="5612129" y="3874770"/>
            <a:ext cx="205742" cy="165041"/>
          </a:xfrm>
          <a:custGeom>
            <a:avLst/>
            <a:gdLst/>
            <a:ahLst/>
            <a:cxnLst/>
            <a:rect l="0" t="0" r="0" b="0"/>
            <a:pathLst>
              <a:path w="205742" h="165041">
                <a:moveTo>
                  <a:pt x="0" y="0"/>
                </a:moveTo>
                <a:lnTo>
                  <a:pt x="0" y="12135"/>
                </a:lnTo>
                <a:lnTo>
                  <a:pt x="1271" y="16980"/>
                </a:lnTo>
                <a:lnTo>
                  <a:pt x="3387" y="21480"/>
                </a:lnTo>
                <a:lnTo>
                  <a:pt x="6068" y="25750"/>
                </a:lnTo>
                <a:lnTo>
                  <a:pt x="9125" y="28596"/>
                </a:lnTo>
                <a:lnTo>
                  <a:pt x="12434" y="30494"/>
                </a:lnTo>
                <a:lnTo>
                  <a:pt x="15909" y="31759"/>
                </a:lnTo>
                <a:lnTo>
                  <a:pt x="19497" y="33873"/>
                </a:lnTo>
                <a:lnTo>
                  <a:pt x="23158" y="36552"/>
                </a:lnTo>
                <a:lnTo>
                  <a:pt x="26869" y="39608"/>
                </a:lnTo>
                <a:lnTo>
                  <a:pt x="33153" y="45455"/>
                </a:lnTo>
                <a:lnTo>
                  <a:pt x="50295" y="62112"/>
                </a:lnTo>
                <a:lnTo>
                  <a:pt x="58930" y="69348"/>
                </a:lnTo>
                <a:lnTo>
                  <a:pt x="67227" y="75441"/>
                </a:lnTo>
                <a:lnTo>
                  <a:pt x="75298" y="80774"/>
                </a:lnTo>
                <a:lnTo>
                  <a:pt x="84489" y="88139"/>
                </a:lnTo>
                <a:lnTo>
                  <a:pt x="94426" y="96859"/>
                </a:lnTo>
                <a:lnTo>
                  <a:pt x="119842" y="120562"/>
                </a:lnTo>
                <a:lnTo>
                  <a:pt x="139807" y="139949"/>
                </a:lnTo>
                <a:lnTo>
                  <a:pt x="145275" y="144099"/>
                </a:lnTo>
                <a:lnTo>
                  <a:pt x="151460" y="148136"/>
                </a:lnTo>
                <a:lnTo>
                  <a:pt x="158124" y="152097"/>
                </a:lnTo>
                <a:lnTo>
                  <a:pt x="165106" y="156007"/>
                </a:lnTo>
                <a:lnTo>
                  <a:pt x="179637" y="163740"/>
                </a:lnTo>
                <a:lnTo>
                  <a:pt x="184528" y="165040"/>
                </a:lnTo>
                <a:lnTo>
                  <a:pt x="187789" y="164636"/>
                </a:lnTo>
                <a:lnTo>
                  <a:pt x="189963" y="163097"/>
                </a:lnTo>
                <a:lnTo>
                  <a:pt x="195765" y="161387"/>
                </a:lnTo>
                <a:lnTo>
                  <a:pt x="205741" y="160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14"/>
          <p:cNvSpPr/>
          <p:nvPr/>
        </p:nvSpPr>
        <p:spPr>
          <a:xfrm>
            <a:off x="5680709" y="3771900"/>
            <a:ext cx="205742" cy="228601"/>
          </a:xfrm>
          <a:custGeom>
            <a:avLst/>
            <a:gdLst/>
            <a:ahLst/>
            <a:cxnLst/>
            <a:rect l="0" t="0" r="0" b="0"/>
            <a:pathLst>
              <a:path w="205742" h="228601">
                <a:moveTo>
                  <a:pt x="0" y="0"/>
                </a:moveTo>
                <a:lnTo>
                  <a:pt x="6068" y="18203"/>
                </a:lnTo>
                <a:lnTo>
                  <a:pt x="9125" y="24835"/>
                </a:lnTo>
                <a:lnTo>
                  <a:pt x="12434" y="30526"/>
                </a:lnTo>
                <a:lnTo>
                  <a:pt x="15909" y="35591"/>
                </a:lnTo>
                <a:lnTo>
                  <a:pt x="19496" y="41507"/>
                </a:lnTo>
                <a:lnTo>
                  <a:pt x="23158" y="47991"/>
                </a:lnTo>
                <a:lnTo>
                  <a:pt x="26868" y="54854"/>
                </a:lnTo>
                <a:lnTo>
                  <a:pt x="36962" y="68319"/>
                </a:lnTo>
                <a:lnTo>
                  <a:pt x="68498" y="106987"/>
                </a:lnTo>
                <a:lnTo>
                  <a:pt x="82496" y="122124"/>
                </a:lnTo>
                <a:lnTo>
                  <a:pt x="94367" y="133486"/>
                </a:lnTo>
                <a:lnTo>
                  <a:pt x="104822" y="142331"/>
                </a:lnTo>
                <a:lnTo>
                  <a:pt x="116871" y="153307"/>
                </a:lnTo>
                <a:lnTo>
                  <a:pt x="143806" y="179049"/>
                </a:lnTo>
                <a:lnTo>
                  <a:pt x="155561" y="189216"/>
                </a:lnTo>
                <a:lnTo>
                  <a:pt x="165938" y="197264"/>
                </a:lnTo>
                <a:lnTo>
                  <a:pt x="175395" y="203899"/>
                </a:lnTo>
                <a:lnTo>
                  <a:pt x="182971" y="209593"/>
                </a:lnTo>
                <a:lnTo>
                  <a:pt x="189290" y="214658"/>
                </a:lnTo>
                <a:lnTo>
                  <a:pt x="205741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15"/>
          <p:cNvSpPr/>
          <p:nvPr/>
        </p:nvSpPr>
        <p:spPr>
          <a:xfrm>
            <a:off x="5783579" y="3623309"/>
            <a:ext cx="228601" cy="194312"/>
          </a:xfrm>
          <a:custGeom>
            <a:avLst/>
            <a:gdLst/>
            <a:ahLst/>
            <a:cxnLst/>
            <a:rect l="0" t="0" r="0" b="0"/>
            <a:pathLst>
              <a:path w="228601" h="194312">
                <a:moveTo>
                  <a:pt x="0" y="0"/>
                </a:moveTo>
                <a:lnTo>
                  <a:pt x="6068" y="12136"/>
                </a:lnTo>
                <a:lnTo>
                  <a:pt x="12936" y="20791"/>
                </a:lnTo>
                <a:lnTo>
                  <a:pt x="22594" y="31641"/>
                </a:lnTo>
                <a:lnTo>
                  <a:pt x="34113" y="43954"/>
                </a:lnTo>
                <a:lnTo>
                  <a:pt x="45602" y="57243"/>
                </a:lnTo>
                <a:lnTo>
                  <a:pt x="57072" y="71182"/>
                </a:lnTo>
                <a:lnTo>
                  <a:pt x="68528" y="85555"/>
                </a:lnTo>
                <a:lnTo>
                  <a:pt x="78705" y="96407"/>
                </a:lnTo>
                <a:lnTo>
                  <a:pt x="88030" y="104911"/>
                </a:lnTo>
                <a:lnTo>
                  <a:pt x="96787" y="111851"/>
                </a:lnTo>
                <a:lnTo>
                  <a:pt x="110245" y="121558"/>
                </a:lnTo>
                <a:lnTo>
                  <a:pt x="176435" y="166863"/>
                </a:lnTo>
                <a:lnTo>
                  <a:pt x="228600" y="1943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16"/>
          <p:cNvSpPr/>
          <p:nvPr/>
        </p:nvSpPr>
        <p:spPr>
          <a:xfrm>
            <a:off x="5372100" y="4320539"/>
            <a:ext cx="262891" cy="177621"/>
          </a:xfrm>
          <a:custGeom>
            <a:avLst/>
            <a:gdLst/>
            <a:ahLst/>
            <a:cxnLst/>
            <a:rect l="0" t="0" r="0" b="0"/>
            <a:pathLst>
              <a:path w="262891" h="177621">
                <a:moveTo>
                  <a:pt x="0" y="0"/>
                </a:moveTo>
                <a:lnTo>
                  <a:pt x="28044" y="0"/>
                </a:lnTo>
                <a:lnTo>
                  <a:pt x="35206" y="1270"/>
                </a:lnTo>
                <a:lnTo>
                  <a:pt x="41250" y="3387"/>
                </a:lnTo>
                <a:lnTo>
                  <a:pt x="54009" y="9842"/>
                </a:lnTo>
                <a:lnTo>
                  <a:pt x="59140" y="10724"/>
                </a:lnTo>
                <a:lnTo>
                  <a:pt x="62286" y="10960"/>
                </a:lnTo>
                <a:lnTo>
                  <a:pt x="65654" y="12386"/>
                </a:lnTo>
                <a:lnTo>
                  <a:pt x="72783" y="17359"/>
                </a:lnTo>
                <a:lnTo>
                  <a:pt x="80184" y="20415"/>
                </a:lnTo>
                <a:lnTo>
                  <a:pt x="83936" y="21230"/>
                </a:lnTo>
                <a:lnTo>
                  <a:pt x="91492" y="25523"/>
                </a:lnTo>
                <a:lnTo>
                  <a:pt x="100622" y="32558"/>
                </a:lnTo>
                <a:lnTo>
                  <a:pt x="105257" y="33521"/>
                </a:lnTo>
                <a:lnTo>
                  <a:pt x="108272" y="33777"/>
                </a:lnTo>
                <a:lnTo>
                  <a:pt x="110281" y="35218"/>
                </a:lnTo>
                <a:lnTo>
                  <a:pt x="111621" y="37449"/>
                </a:lnTo>
                <a:lnTo>
                  <a:pt x="112514" y="40206"/>
                </a:lnTo>
                <a:lnTo>
                  <a:pt x="114379" y="42044"/>
                </a:lnTo>
                <a:lnTo>
                  <a:pt x="116893" y="43270"/>
                </a:lnTo>
                <a:lnTo>
                  <a:pt x="123072" y="44631"/>
                </a:lnTo>
                <a:lnTo>
                  <a:pt x="130052" y="45236"/>
                </a:lnTo>
                <a:lnTo>
                  <a:pt x="135054" y="45577"/>
                </a:lnTo>
                <a:lnTo>
                  <a:pt x="135756" y="46895"/>
                </a:lnTo>
                <a:lnTo>
                  <a:pt x="136536" y="51746"/>
                </a:lnTo>
                <a:lnTo>
                  <a:pt x="138014" y="53547"/>
                </a:lnTo>
                <a:lnTo>
                  <a:pt x="140269" y="54748"/>
                </a:lnTo>
                <a:lnTo>
                  <a:pt x="143042" y="55549"/>
                </a:lnTo>
                <a:lnTo>
                  <a:pt x="144891" y="57353"/>
                </a:lnTo>
                <a:lnTo>
                  <a:pt x="146124" y="59825"/>
                </a:lnTo>
                <a:lnTo>
                  <a:pt x="146946" y="62744"/>
                </a:lnTo>
                <a:lnTo>
                  <a:pt x="148764" y="64689"/>
                </a:lnTo>
                <a:lnTo>
                  <a:pt x="151246" y="65986"/>
                </a:lnTo>
                <a:lnTo>
                  <a:pt x="154170" y="66851"/>
                </a:lnTo>
                <a:lnTo>
                  <a:pt x="160806" y="71199"/>
                </a:lnTo>
                <a:lnTo>
                  <a:pt x="164354" y="74136"/>
                </a:lnTo>
                <a:lnTo>
                  <a:pt x="167989" y="77364"/>
                </a:lnTo>
                <a:lnTo>
                  <a:pt x="175415" y="84337"/>
                </a:lnTo>
                <a:lnTo>
                  <a:pt x="180443" y="87975"/>
                </a:lnTo>
                <a:lnTo>
                  <a:pt x="186335" y="91670"/>
                </a:lnTo>
                <a:lnTo>
                  <a:pt x="192803" y="95404"/>
                </a:lnTo>
                <a:lnTo>
                  <a:pt x="198385" y="100433"/>
                </a:lnTo>
                <a:lnTo>
                  <a:pt x="203377" y="106325"/>
                </a:lnTo>
                <a:lnTo>
                  <a:pt x="214445" y="121897"/>
                </a:lnTo>
                <a:lnTo>
                  <a:pt x="219345" y="127413"/>
                </a:lnTo>
                <a:lnTo>
                  <a:pt x="226771" y="135235"/>
                </a:lnTo>
                <a:lnTo>
                  <a:pt x="234126" y="142658"/>
                </a:lnTo>
                <a:lnTo>
                  <a:pt x="237363" y="144635"/>
                </a:lnTo>
                <a:lnTo>
                  <a:pt x="244348" y="146833"/>
                </a:lnTo>
                <a:lnTo>
                  <a:pt x="246719" y="148688"/>
                </a:lnTo>
                <a:lnTo>
                  <a:pt x="248299" y="151196"/>
                </a:lnTo>
                <a:lnTo>
                  <a:pt x="249352" y="154137"/>
                </a:lnTo>
                <a:lnTo>
                  <a:pt x="251325" y="157368"/>
                </a:lnTo>
                <a:lnTo>
                  <a:pt x="253910" y="160792"/>
                </a:lnTo>
                <a:lnTo>
                  <a:pt x="261115" y="169345"/>
                </a:lnTo>
                <a:lnTo>
                  <a:pt x="262101" y="173902"/>
                </a:lnTo>
                <a:lnTo>
                  <a:pt x="262364" y="176895"/>
                </a:lnTo>
                <a:lnTo>
                  <a:pt x="262539" y="177620"/>
                </a:lnTo>
                <a:lnTo>
                  <a:pt x="262656" y="176833"/>
                </a:lnTo>
                <a:lnTo>
                  <a:pt x="26289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17"/>
          <p:cNvSpPr/>
          <p:nvPr/>
        </p:nvSpPr>
        <p:spPr>
          <a:xfrm>
            <a:off x="5372100" y="4320539"/>
            <a:ext cx="1223010" cy="1015539"/>
          </a:xfrm>
          <a:custGeom>
            <a:avLst/>
            <a:gdLst/>
            <a:ahLst/>
            <a:cxnLst/>
            <a:rect l="0" t="0" r="0" b="0"/>
            <a:pathLst>
              <a:path w="1223010" h="1015539">
                <a:moveTo>
                  <a:pt x="0" y="0"/>
                </a:moveTo>
                <a:lnTo>
                  <a:pt x="6067" y="6069"/>
                </a:lnTo>
                <a:lnTo>
                  <a:pt x="9125" y="7856"/>
                </a:lnTo>
                <a:lnTo>
                  <a:pt x="15908" y="9842"/>
                </a:lnTo>
                <a:lnTo>
                  <a:pt x="18226" y="11641"/>
                </a:lnTo>
                <a:lnTo>
                  <a:pt x="19770" y="14111"/>
                </a:lnTo>
                <a:lnTo>
                  <a:pt x="20800" y="17028"/>
                </a:lnTo>
                <a:lnTo>
                  <a:pt x="22757" y="18972"/>
                </a:lnTo>
                <a:lnTo>
                  <a:pt x="25331" y="20268"/>
                </a:lnTo>
                <a:lnTo>
                  <a:pt x="31578" y="21708"/>
                </a:lnTo>
                <a:lnTo>
                  <a:pt x="38587" y="22349"/>
                </a:lnTo>
                <a:lnTo>
                  <a:pt x="40965" y="23789"/>
                </a:lnTo>
                <a:lnTo>
                  <a:pt x="42550" y="26020"/>
                </a:lnTo>
                <a:lnTo>
                  <a:pt x="43607" y="28777"/>
                </a:lnTo>
                <a:lnTo>
                  <a:pt x="51554" y="35227"/>
                </a:lnTo>
                <a:lnTo>
                  <a:pt x="63552" y="43596"/>
                </a:lnTo>
                <a:lnTo>
                  <a:pt x="83318" y="60049"/>
                </a:lnTo>
                <a:lnTo>
                  <a:pt x="93333" y="64789"/>
                </a:lnTo>
                <a:lnTo>
                  <a:pt x="96512" y="67323"/>
                </a:lnTo>
                <a:lnTo>
                  <a:pt x="98631" y="70282"/>
                </a:lnTo>
                <a:lnTo>
                  <a:pt x="100044" y="73525"/>
                </a:lnTo>
                <a:lnTo>
                  <a:pt x="102256" y="75687"/>
                </a:lnTo>
                <a:lnTo>
                  <a:pt x="105000" y="77128"/>
                </a:lnTo>
                <a:lnTo>
                  <a:pt x="108100" y="78089"/>
                </a:lnTo>
                <a:lnTo>
                  <a:pt x="114931" y="82543"/>
                </a:lnTo>
                <a:lnTo>
                  <a:pt x="123597" y="89683"/>
                </a:lnTo>
                <a:lnTo>
                  <a:pt x="146929" y="103643"/>
                </a:lnTo>
                <a:lnTo>
                  <a:pt x="151293" y="107195"/>
                </a:lnTo>
                <a:lnTo>
                  <a:pt x="159528" y="111143"/>
                </a:lnTo>
                <a:lnTo>
                  <a:pt x="163502" y="112195"/>
                </a:lnTo>
                <a:lnTo>
                  <a:pt x="171304" y="116752"/>
                </a:lnTo>
                <a:lnTo>
                  <a:pt x="208509" y="144876"/>
                </a:lnTo>
                <a:lnTo>
                  <a:pt x="211396" y="148654"/>
                </a:lnTo>
                <a:lnTo>
                  <a:pt x="215874" y="156239"/>
                </a:lnTo>
                <a:lnTo>
                  <a:pt x="243938" y="186692"/>
                </a:lnTo>
                <a:lnTo>
                  <a:pt x="322773" y="265624"/>
                </a:lnTo>
                <a:lnTo>
                  <a:pt x="341028" y="289947"/>
                </a:lnTo>
                <a:lnTo>
                  <a:pt x="362097" y="315319"/>
                </a:lnTo>
                <a:lnTo>
                  <a:pt x="384625" y="338766"/>
                </a:lnTo>
                <a:lnTo>
                  <a:pt x="403541" y="351209"/>
                </a:lnTo>
                <a:lnTo>
                  <a:pt x="406187" y="354789"/>
                </a:lnTo>
                <a:lnTo>
                  <a:pt x="407952" y="358446"/>
                </a:lnTo>
                <a:lnTo>
                  <a:pt x="422570" y="375729"/>
                </a:lnTo>
                <a:lnTo>
                  <a:pt x="447725" y="395199"/>
                </a:lnTo>
                <a:lnTo>
                  <a:pt x="450883" y="399356"/>
                </a:lnTo>
                <a:lnTo>
                  <a:pt x="455662" y="407362"/>
                </a:lnTo>
                <a:lnTo>
                  <a:pt x="472739" y="426680"/>
                </a:lnTo>
                <a:lnTo>
                  <a:pt x="505167" y="449577"/>
                </a:lnTo>
                <a:lnTo>
                  <a:pt x="529832" y="473145"/>
                </a:lnTo>
                <a:lnTo>
                  <a:pt x="557214" y="496884"/>
                </a:lnTo>
                <a:lnTo>
                  <a:pt x="585470" y="520557"/>
                </a:lnTo>
                <a:lnTo>
                  <a:pt x="618856" y="550759"/>
                </a:lnTo>
                <a:lnTo>
                  <a:pt x="645993" y="577456"/>
                </a:lnTo>
                <a:lnTo>
                  <a:pt x="672527" y="602687"/>
                </a:lnTo>
                <a:lnTo>
                  <a:pt x="703739" y="628577"/>
                </a:lnTo>
                <a:lnTo>
                  <a:pt x="712823" y="640471"/>
                </a:lnTo>
                <a:lnTo>
                  <a:pt x="717785" y="644151"/>
                </a:lnTo>
                <a:lnTo>
                  <a:pt x="723633" y="646604"/>
                </a:lnTo>
                <a:lnTo>
                  <a:pt x="730072" y="648239"/>
                </a:lnTo>
                <a:lnTo>
                  <a:pt x="734364" y="650600"/>
                </a:lnTo>
                <a:lnTo>
                  <a:pt x="737226" y="653443"/>
                </a:lnTo>
                <a:lnTo>
                  <a:pt x="739134" y="656609"/>
                </a:lnTo>
                <a:lnTo>
                  <a:pt x="760022" y="673200"/>
                </a:lnTo>
                <a:lnTo>
                  <a:pt x="789549" y="692437"/>
                </a:lnTo>
                <a:lnTo>
                  <a:pt x="793066" y="696574"/>
                </a:lnTo>
                <a:lnTo>
                  <a:pt x="798244" y="704559"/>
                </a:lnTo>
                <a:lnTo>
                  <a:pt x="804778" y="712341"/>
                </a:lnTo>
                <a:lnTo>
                  <a:pt x="808299" y="714924"/>
                </a:lnTo>
                <a:lnTo>
                  <a:pt x="819321" y="719830"/>
                </a:lnTo>
                <a:lnTo>
                  <a:pt x="838222" y="735798"/>
                </a:lnTo>
                <a:lnTo>
                  <a:pt x="873907" y="771170"/>
                </a:lnTo>
                <a:lnTo>
                  <a:pt x="893440" y="787243"/>
                </a:lnTo>
                <a:lnTo>
                  <a:pt x="928380" y="811405"/>
                </a:lnTo>
                <a:lnTo>
                  <a:pt x="935149" y="815257"/>
                </a:lnTo>
                <a:lnTo>
                  <a:pt x="946059" y="826310"/>
                </a:lnTo>
                <a:lnTo>
                  <a:pt x="950745" y="832813"/>
                </a:lnTo>
                <a:lnTo>
                  <a:pt x="987681" y="860170"/>
                </a:lnTo>
                <a:lnTo>
                  <a:pt x="1004119" y="874634"/>
                </a:lnTo>
                <a:lnTo>
                  <a:pt x="1008503" y="880270"/>
                </a:lnTo>
                <a:lnTo>
                  <a:pt x="1012695" y="884027"/>
                </a:lnTo>
                <a:lnTo>
                  <a:pt x="1016760" y="886531"/>
                </a:lnTo>
                <a:lnTo>
                  <a:pt x="1020740" y="888201"/>
                </a:lnTo>
                <a:lnTo>
                  <a:pt x="1032409" y="896619"/>
                </a:lnTo>
                <a:lnTo>
                  <a:pt x="1049293" y="912254"/>
                </a:lnTo>
                <a:lnTo>
                  <a:pt x="1081294" y="932501"/>
                </a:lnTo>
                <a:lnTo>
                  <a:pt x="1089328" y="935145"/>
                </a:lnTo>
                <a:lnTo>
                  <a:pt x="1091978" y="937120"/>
                </a:lnTo>
                <a:lnTo>
                  <a:pt x="1093745" y="939707"/>
                </a:lnTo>
                <a:lnTo>
                  <a:pt x="1094923" y="942701"/>
                </a:lnTo>
                <a:lnTo>
                  <a:pt x="1096979" y="944698"/>
                </a:lnTo>
                <a:lnTo>
                  <a:pt x="1099619" y="946029"/>
                </a:lnTo>
                <a:lnTo>
                  <a:pt x="1106914" y="948165"/>
                </a:lnTo>
                <a:lnTo>
                  <a:pt x="1117480" y="956442"/>
                </a:lnTo>
                <a:lnTo>
                  <a:pt x="1129463" y="959636"/>
                </a:lnTo>
                <a:lnTo>
                  <a:pt x="1141226" y="969919"/>
                </a:lnTo>
                <a:lnTo>
                  <a:pt x="1145598" y="970826"/>
                </a:lnTo>
                <a:lnTo>
                  <a:pt x="1154416" y="971549"/>
                </a:lnTo>
                <a:lnTo>
                  <a:pt x="1171788" y="988909"/>
                </a:lnTo>
                <a:lnTo>
                  <a:pt x="1174891" y="990743"/>
                </a:lnTo>
                <a:lnTo>
                  <a:pt x="1208220" y="1004209"/>
                </a:lnTo>
                <a:lnTo>
                  <a:pt x="1221126" y="1015538"/>
                </a:lnTo>
                <a:lnTo>
                  <a:pt x="1221754" y="1014846"/>
                </a:lnTo>
                <a:lnTo>
                  <a:pt x="1223009" y="10058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18"/>
          <p:cNvSpPr/>
          <p:nvPr/>
        </p:nvSpPr>
        <p:spPr>
          <a:xfrm>
            <a:off x="5509259" y="4149089"/>
            <a:ext cx="179675" cy="320041"/>
          </a:xfrm>
          <a:custGeom>
            <a:avLst/>
            <a:gdLst/>
            <a:ahLst/>
            <a:cxnLst/>
            <a:rect l="0" t="0" r="0" b="0"/>
            <a:pathLst>
              <a:path w="179675" h="320041">
                <a:moveTo>
                  <a:pt x="0" y="320040"/>
                </a:moveTo>
                <a:lnTo>
                  <a:pt x="0" y="313973"/>
                </a:lnTo>
                <a:lnTo>
                  <a:pt x="3387" y="304220"/>
                </a:lnTo>
                <a:lnTo>
                  <a:pt x="9842" y="289398"/>
                </a:lnTo>
                <a:lnTo>
                  <a:pt x="17028" y="274696"/>
                </a:lnTo>
                <a:lnTo>
                  <a:pt x="20268" y="264751"/>
                </a:lnTo>
                <a:lnTo>
                  <a:pt x="21132" y="260321"/>
                </a:lnTo>
                <a:lnTo>
                  <a:pt x="25479" y="252012"/>
                </a:lnTo>
                <a:lnTo>
                  <a:pt x="28416" y="248018"/>
                </a:lnTo>
                <a:lnTo>
                  <a:pt x="32914" y="244085"/>
                </a:lnTo>
                <a:lnTo>
                  <a:pt x="38453" y="240194"/>
                </a:lnTo>
                <a:lnTo>
                  <a:pt x="44686" y="236330"/>
                </a:lnTo>
                <a:lnTo>
                  <a:pt x="50111" y="232483"/>
                </a:lnTo>
                <a:lnTo>
                  <a:pt x="54997" y="228649"/>
                </a:lnTo>
                <a:lnTo>
                  <a:pt x="59525" y="224823"/>
                </a:lnTo>
                <a:lnTo>
                  <a:pt x="65084" y="219732"/>
                </a:lnTo>
                <a:lnTo>
                  <a:pt x="78033" y="207302"/>
                </a:lnTo>
                <a:lnTo>
                  <a:pt x="99604" y="186024"/>
                </a:lnTo>
                <a:lnTo>
                  <a:pt x="112123" y="176086"/>
                </a:lnTo>
                <a:lnTo>
                  <a:pt x="128089" y="164381"/>
                </a:lnTo>
                <a:lnTo>
                  <a:pt x="172057" y="133365"/>
                </a:lnTo>
                <a:lnTo>
                  <a:pt x="175665" y="129550"/>
                </a:lnTo>
                <a:lnTo>
                  <a:pt x="178070" y="125737"/>
                </a:lnTo>
                <a:lnTo>
                  <a:pt x="179674" y="121925"/>
                </a:lnTo>
                <a:lnTo>
                  <a:pt x="179473" y="119383"/>
                </a:lnTo>
                <a:lnTo>
                  <a:pt x="178069" y="117689"/>
                </a:lnTo>
                <a:lnTo>
                  <a:pt x="175862" y="116560"/>
                </a:lnTo>
                <a:lnTo>
                  <a:pt x="173122" y="114537"/>
                </a:lnTo>
                <a:lnTo>
                  <a:pt x="170025" y="111918"/>
                </a:lnTo>
                <a:lnTo>
                  <a:pt x="166690" y="108902"/>
                </a:lnTo>
                <a:lnTo>
                  <a:pt x="163197" y="106891"/>
                </a:lnTo>
                <a:lnTo>
                  <a:pt x="159598" y="105551"/>
                </a:lnTo>
                <a:lnTo>
                  <a:pt x="155929" y="104658"/>
                </a:lnTo>
                <a:lnTo>
                  <a:pt x="148403" y="101522"/>
                </a:lnTo>
                <a:lnTo>
                  <a:pt x="138305" y="96891"/>
                </a:lnTo>
                <a:lnTo>
                  <a:pt x="126494" y="91264"/>
                </a:lnTo>
                <a:lnTo>
                  <a:pt x="117349" y="86243"/>
                </a:lnTo>
                <a:lnTo>
                  <a:pt x="109983" y="81626"/>
                </a:lnTo>
                <a:lnTo>
                  <a:pt x="103803" y="77277"/>
                </a:lnTo>
                <a:lnTo>
                  <a:pt x="97142" y="71839"/>
                </a:lnTo>
                <a:lnTo>
                  <a:pt x="90162" y="65672"/>
                </a:lnTo>
                <a:lnTo>
                  <a:pt x="82968" y="59022"/>
                </a:lnTo>
                <a:lnTo>
                  <a:pt x="74362" y="53318"/>
                </a:lnTo>
                <a:lnTo>
                  <a:pt x="64815" y="48245"/>
                </a:lnTo>
                <a:lnTo>
                  <a:pt x="54640" y="43594"/>
                </a:lnTo>
                <a:lnTo>
                  <a:pt x="46587" y="39223"/>
                </a:lnTo>
                <a:lnTo>
                  <a:pt x="39948" y="35038"/>
                </a:lnTo>
                <a:lnTo>
                  <a:pt x="34252" y="30979"/>
                </a:lnTo>
                <a:lnTo>
                  <a:pt x="27915" y="27003"/>
                </a:lnTo>
                <a:lnTo>
                  <a:pt x="21150" y="23082"/>
                </a:lnTo>
                <a:lnTo>
                  <a:pt x="14100" y="19198"/>
                </a:lnTo>
                <a:lnTo>
                  <a:pt x="9401" y="15339"/>
                </a:lnTo>
                <a:lnTo>
                  <a:pt x="6267" y="1149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concurrent line?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Concurrent lines are two or more lines that intersect in one point.</a:t>
            </a:r>
            <a:endParaRPr lang="en-US" dirty="0"/>
          </a:p>
        </p:txBody>
      </p:sp>
      <p:sp>
        <p:nvSpPr>
          <p:cNvPr id="4" name="SMARTPenAnnotation62"/>
          <p:cNvSpPr/>
          <p:nvPr/>
        </p:nvSpPr>
        <p:spPr>
          <a:xfrm>
            <a:off x="4446270" y="3188969"/>
            <a:ext cx="3451860" cy="1611632"/>
          </a:xfrm>
          <a:custGeom>
            <a:avLst/>
            <a:gdLst/>
            <a:ahLst/>
            <a:cxnLst/>
            <a:rect l="0" t="0" r="0" b="0"/>
            <a:pathLst>
              <a:path w="3451860" h="1611632">
                <a:moveTo>
                  <a:pt x="0" y="1611631"/>
                </a:moveTo>
                <a:lnTo>
                  <a:pt x="22035" y="1590864"/>
                </a:lnTo>
                <a:lnTo>
                  <a:pt x="82112" y="1545427"/>
                </a:lnTo>
                <a:lnTo>
                  <a:pt x="133860" y="1511087"/>
                </a:lnTo>
                <a:lnTo>
                  <a:pt x="210689" y="1465846"/>
                </a:lnTo>
                <a:lnTo>
                  <a:pt x="274516" y="1430852"/>
                </a:lnTo>
                <a:lnTo>
                  <a:pt x="347614" y="1390426"/>
                </a:lnTo>
                <a:lnTo>
                  <a:pt x="423037" y="1352202"/>
                </a:lnTo>
                <a:lnTo>
                  <a:pt x="504227" y="1307433"/>
                </a:lnTo>
                <a:lnTo>
                  <a:pt x="588820" y="1263265"/>
                </a:lnTo>
                <a:lnTo>
                  <a:pt x="682042" y="1216734"/>
                </a:lnTo>
                <a:lnTo>
                  <a:pt x="753266" y="1175431"/>
                </a:lnTo>
                <a:lnTo>
                  <a:pt x="822630" y="1137793"/>
                </a:lnTo>
                <a:lnTo>
                  <a:pt x="915148" y="1093621"/>
                </a:lnTo>
                <a:lnTo>
                  <a:pt x="993473" y="1053744"/>
                </a:lnTo>
                <a:lnTo>
                  <a:pt x="1086277" y="1008604"/>
                </a:lnTo>
                <a:lnTo>
                  <a:pt x="1138110" y="978705"/>
                </a:lnTo>
                <a:lnTo>
                  <a:pt x="1264440" y="914617"/>
                </a:lnTo>
                <a:lnTo>
                  <a:pt x="1426843" y="835757"/>
                </a:lnTo>
                <a:lnTo>
                  <a:pt x="1711223" y="702882"/>
                </a:lnTo>
                <a:lnTo>
                  <a:pt x="1781200" y="667146"/>
                </a:lnTo>
                <a:lnTo>
                  <a:pt x="1873963" y="621853"/>
                </a:lnTo>
                <a:lnTo>
                  <a:pt x="1965795" y="580916"/>
                </a:lnTo>
                <a:lnTo>
                  <a:pt x="2057350" y="540000"/>
                </a:lnTo>
                <a:lnTo>
                  <a:pt x="2148825" y="503747"/>
                </a:lnTo>
                <a:lnTo>
                  <a:pt x="2228843" y="471538"/>
                </a:lnTo>
                <a:lnTo>
                  <a:pt x="2503749" y="354070"/>
                </a:lnTo>
                <a:lnTo>
                  <a:pt x="2598677" y="318232"/>
                </a:lnTo>
                <a:lnTo>
                  <a:pt x="2694208" y="283676"/>
                </a:lnTo>
                <a:lnTo>
                  <a:pt x="2796699" y="244073"/>
                </a:lnTo>
                <a:lnTo>
                  <a:pt x="3093298" y="133908"/>
                </a:lnTo>
                <a:lnTo>
                  <a:pt x="3173965" y="106505"/>
                </a:lnTo>
                <a:lnTo>
                  <a:pt x="3250881" y="80356"/>
                </a:lnTo>
                <a:lnTo>
                  <a:pt x="3391715" y="25368"/>
                </a:lnTo>
                <a:lnTo>
                  <a:pt x="34518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3"/>
          <p:cNvSpPr/>
          <p:nvPr/>
        </p:nvSpPr>
        <p:spPr>
          <a:xfrm>
            <a:off x="5897879" y="2777489"/>
            <a:ext cx="857252" cy="3383281"/>
          </a:xfrm>
          <a:custGeom>
            <a:avLst/>
            <a:gdLst/>
            <a:ahLst/>
            <a:cxnLst/>
            <a:rect l="0" t="0" r="0" b="0"/>
            <a:pathLst>
              <a:path w="857252" h="3383281">
                <a:moveTo>
                  <a:pt x="0" y="3383280"/>
                </a:moveTo>
                <a:lnTo>
                  <a:pt x="1271" y="3326038"/>
                </a:lnTo>
                <a:lnTo>
                  <a:pt x="14111" y="3247899"/>
                </a:lnTo>
                <a:lnTo>
                  <a:pt x="20242" y="3225321"/>
                </a:lnTo>
                <a:lnTo>
                  <a:pt x="34526" y="3135003"/>
                </a:lnTo>
                <a:lnTo>
                  <a:pt x="52102" y="3024995"/>
                </a:lnTo>
                <a:lnTo>
                  <a:pt x="54906" y="2986976"/>
                </a:lnTo>
                <a:lnTo>
                  <a:pt x="81543" y="2601936"/>
                </a:lnTo>
                <a:lnTo>
                  <a:pt x="92545" y="2476792"/>
                </a:lnTo>
                <a:lnTo>
                  <a:pt x="108441" y="2340740"/>
                </a:lnTo>
                <a:lnTo>
                  <a:pt x="143623" y="2062146"/>
                </a:lnTo>
                <a:lnTo>
                  <a:pt x="159506" y="1962566"/>
                </a:lnTo>
                <a:lnTo>
                  <a:pt x="173762" y="1885712"/>
                </a:lnTo>
                <a:lnTo>
                  <a:pt x="190198" y="1791194"/>
                </a:lnTo>
                <a:lnTo>
                  <a:pt x="203489" y="1729960"/>
                </a:lnTo>
                <a:lnTo>
                  <a:pt x="309129" y="1281831"/>
                </a:lnTo>
                <a:lnTo>
                  <a:pt x="330546" y="1207615"/>
                </a:lnTo>
                <a:lnTo>
                  <a:pt x="354984" y="1130196"/>
                </a:lnTo>
                <a:lnTo>
                  <a:pt x="402881" y="988720"/>
                </a:lnTo>
                <a:lnTo>
                  <a:pt x="449996" y="859092"/>
                </a:lnTo>
                <a:lnTo>
                  <a:pt x="471355" y="794146"/>
                </a:lnTo>
                <a:lnTo>
                  <a:pt x="488227" y="749141"/>
                </a:lnTo>
                <a:lnTo>
                  <a:pt x="534067" y="634789"/>
                </a:lnTo>
                <a:lnTo>
                  <a:pt x="571373" y="547558"/>
                </a:lnTo>
                <a:lnTo>
                  <a:pt x="600654" y="483389"/>
                </a:lnTo>
                <a:lnTo>
                  <a:pt x="686535" y="301664"/>
                </a:lnTo>
                <a:lnTo>
                  <a:pt x="707881" y="259530"/>
                </a:lnTo>
                <a:lnTo>
                  <a:pt x="728461" y="221280"/>
                </a:lnTo>
                <a:lnTo>
                  <a:pt x="748530" y="185620"/>
                </a:lnTo>
                <a:lnTo>
                  <a:pt x="784377" y="118905"/>
                </a:lnTo>
                <a:lnTo>
                  <a:pt x="801049" y="86890"/>
                </a:lnTo>
                <a:lnTo>
                  <a:pt x="822958" y="47931"/>
                </a:lnTo>
                <a:lnTo>
                  <a:pt x="842433" y="18859"/>
                </a:lnTo>
                <a:lnTo>
                  <a:pt x="85725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4"/>
          <p:cNvSpPr/>
          <p:nvPr/>
        </p:nvSpPr>
        <p:spPr>
          <a:xfrm>
            <a:off x="5623559" y="3280409"/>
            <a:ext cx="2057401" cy="1805942"/>
          </a:xfrm>
          <a:custGeom>
            <a:avLst/>
            <a:gdLst/>
            <a:ahLst/>
            <a:cxnLst/>
            <a:rect l="0" t="0" r="0" b="0"/>
            <a:pathLst>
              <a:path w="2057401" h="1805942">
                <a:moveTo>
                  <a:pt x="0" y="0"/>
                </a:moveTo>
                <a:lnTo>
                  <a:pt x="16981" y="9126"/>
                </a:lnTo>
                <a:lnTo>
                  <a:pt x="73072" y="55616"/>
                </a:lnTo>
                <a:lnTo>
                  <a:pt x="207520" y="185918"/>
                </a:lnTo>
                <a:lnTo>
                  <a:pt x="274214" y="239786"/>
                </a:lnTo>
                <a:lnTo>
                  <a:pt x="331362" y="277675"/>
                </a:lnTo>
                <a:lnTo>
                  <a:pt x="348779" y="287665"/>
                </a:lnTo>
                <a:lnTo>
                  <a:pt x="361600" y="299725"/>
                </a:lnTo>
                <a:lnTo>
                  <a:pt x="377881" y="317361"/>
                </a:lnTo>
                <a:lnTo>
                  <a:pt x="429889" y="364261"/>
                </a:lnTo>
                <a:lnTo>
                  <a:pt x="494828" y="425853"/>
                </a:lnTo>
                <a:lnTo>
                  <a:pt x="681254" y="594525"/>
                </a:lnTo>
                <a:lnTo>
                  <a:pt x="720187" y="630840"/>
                </a:lnTo>
                <a:lnTo>
                  <a:pt x="773050" y="675767"/>
                </a:lnTo>
                <a:lnTo>
                  <a:pt x="828718" y="723251"/>
                </a:lnTo>
                <a:lnTo>
                  <a:pt x="875608" y="770134"/>
                </a:lnTo>
                <a:lnTo>
                  <a:pt x="925766" y="814646"/>
                </a:lnTo>
                <a:lnTo>
                  <a:pt x="1030658" y="916029"/>
                </a:lnTo>
                <a:lnTo>
                  <a:pt x="1087990" y="968041"/>
                </a:lnTo>
                <a:lnTo>
                  <a:pt x="1138871" y="1019097"/>
                </a:lnTo>
                <a:lnTo>
                  <a:pt x="1200197" y="1084275"/>
                </a:lnTo>
                <a:lnTo>
                  <a:pt x="1255052" y="1140432"/>
                </a:lnTo>
                <a:lnTo>
                  <a:pt x="1306255" y="1188425"/>
                </a:lnTo>
                <a:lnTo>
                  <a:pt x="1370497" y="1248279"/>
                </a:lnTo>
                <a:lnTo>
                  <a:pt x="1487151" y="1361883"/>
                </a:lnTo>
                <a:lnTo>
                  <a:pt x="1550165" y="1415401"/>
                </a:lnTo>
                <a:lnTo>
                  <a:pt x="1611531" y="1466048"/>
                </a:lnTo>
                <a:lnTo>
                  <a:pt x="1667481" y="1516425"/>
                </a:lnTo>
                <a:lnTo>
                  <a:pt x="1715193" y="1556617"/>
                </a:lnTo>
                <a:lnTo>
                  <a:pt x="1786954" y="1612405"/>
                </a:lnTo>
                <a:lnTo>
                  <a:pt x="1847910" y="1663289"/>
                </a:lnTo>
                <a:lnTo>
                  <a:pt x="1908316" y="1706157"/>
                </a:lnTo>
                <a:lnTo>
                  <a:pt x="1961206" y="1740604"/>
                </a:lnTo>
                <a:lnTo>
                  <a:pt x="2023069" y="1781358"/>
                </a:lnTo>
                <a:lnTo>
                  <a:pt x="2037062" y="1788665"/>
                </a:lnTo>
                <a:lnTo>
                  <a:pt x="2042572" y="1790614"/>
                </a:lnTo>
                <a:lnTo>
                  <a:pt x="2057400" y="18059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5"/>
          <p:cNvSpPr/>
          <p:nvPr/>
        </p:nvSpPr>
        <p:spPr>
          <a:xfrm>
            <a:off x="6206489" y="3795481"/>
            <a:ext cx="109104" cy="113505"/>
          </a:xfrm>
          <a:custGeom>
            <a:avLst/>
            <a:gdLst/>
            <a:ahLst/>
            <a:cxnLst/>
            <a:rect l="0" t="0" r="0" b="0"/>
            <a:pathLst>
              <a:path w="109104" h="113505">
                <a:moveTo>
                  <a:pt x="57150" y="67858"/>
                </a:moveTo>
                <a:lnTo>
                  <a:pt x="47309" y="48176"/>
                </a:lnTo>
                <a:lnTo>
                  <a:pt x="45510" y="47117"/>
                </a:lnTo>
                <a:lnTo>
                  <a:pt x="43040" y="46411"/>
                </a:lnTo>
                <a:lnTo>
                  <a:pt x="40123" y="45940"/>
                </a:lnTo>
                <a:lnTo>
                  <a:pt x="38179" y="46896"/>
                </a:lnTo>
                <a:lnTo>
                  <a:pt x="36883" y="48804"/>
                </a:lnTo>
                <a:lnTo>
                  <a:pt x="36019" y="51345"/>
                </a:lnTo>
                <a:lnTo>
                  <a:pt x="35443" y="55580"/>
                </a:lnTo>
                <a:lnTo>
                  <a:pt x="35059" y="60942"/>
                </a:lnTo>
                <a:lnTo>
                  <a:pt x="34802" y="67058"/>
                </a:lnTo>
                <a:lnTo>
                  <a:pt x="35902" y="73675"/>
                </a:lnTo>
                <a:lnTo>
                  <a:pt x="37905" y="80626"/>
                </a:lnTo>
                <a:lnTo>
                  <a:pt x="40511" y="87800"/>
                </a:lnTo>
                <a:lnTo>
                  <a:pt x="43517" y="93853"/>
                </a:lnTo>
                <a:lnTo>
                  <a:pt x="46791" y="99158"/>
                </a:lnTo>
                <a:lnTo>
                  <a:pt x="55104" y="110730"/>
                </a:lnTo>
                <a:lnTo>
                  <a:pt x="57056" y="111680"/>
                </a:lnTo>
                <a:lnTo>
                  <a:pt x="59628" y="112313"/>
                </a:lnTo>
                <a:lnTo>
                  <a:pt x="62612" y="112735"/>
                </a:lnTo>
                <a:lnTo>
                  <a:pt x="65871" y="113016"/>
                </a:lnTo>
                <a:lnTo>
                  <a:pt x="69314" y="113204"/>
                </a:lnTo>
                <a:lnTo>
                  <a:pt x="76527" y="113412"/>
                </a:lnTo>
                <a:lnTo>
                  <a:pt x="83965" y="113504"/>
                </a:lnTo>
                <a:lnTo>
                  <a:pt x="86457" y="112259"/>
                </a:lnTo>
                <a:lnTo>
                  <a:pt x="88118" y="110159"/>
                </a:lnTo>
                <a:lnTo>
                  <a:pt x="89226" y="107489"/>
                </a:lnTo>
                <a:lnTo>
                  <a:pt x="91234" y="104439"/>
                </a:lnTo>
                <a:lnTo>
                  <a:pt x="93843" y="101135"/>
                </a:lnTo>
                <a:lnTo>
                  <a:pt x="96852" y="97663"/>
                </a:lnTo>
                <a:lnTo>
                  <a:pt x="98858" y="94078"/>
                </a:lnTo>
                <a:lnTo>
                  <a:pt x="100196" y="90418"/>
                </a:lnTo>
                <a:lnTo>
                  <a:pt x="108410" y="57216"/>
                </a:lnTo>
                <a:lnTo>
                  <a:pt x="109103" y="49333"/>
                </a:lnTo>
                <a:lnTo>
                  <a:pt x="108296" y="44078"/>
                </a:lnTo>
                <a:lnTo>
                  <a:pt x="93347" y="14501"/>
                </a:lnTo>
                <a:lnTo>
                  <a:pt x="91441" y="13237"/>
                </a:lnTo>
                <a:lnTo>
                  <a:pt x="88901" y="12394"/>
                </a:lnTo>
                <a:lnTo>
                  <a:pt x="85938" y="11832"/>
                </a:lnTo>
                <a:lnTo>
                  <a:pt x="82692" y="12728"/>
                </a:lnTo>
                <a:lnTo>
                  <a:pt x="79258" y="14594"/>
                </a:lnTo>
                <a:lnTo>
                  <a:pt x="75699" y="17109"/>
                </a:lnTo>
                <a:lnTo>
                  <a:pt x="73326" y="20056"/>
                </a:lnTo>
                <a:lnTo>
                  <a:pt x="71744" y="23290"/>
                </a:lnTo>
                <a:lnTo>
                  <a:pt x="70689" y="26716"/>
                </a:lnTo>
                <a:lnTo>
                  <a:pt x="66176" y="31540"/>
                </a:lnTo>
                <a:lnTo>
                  <a:pt x="59358" y="37296"/>
                </a:lnTo>
                <a:lnTo>
                  <a:pt x="51002" y="43674"/>
                </a:lnTo>
                <a:lnTo>
                  <a:pt x="45432" y="49195"/>
                </a:lnTo>
                <a:lnTo>
                  <a:pt x="41718" y="54146"/>
                </a:lnTo>
                <a:lnTo>
                  <a:pt x="39242" y="58717"/>
                </a:lnTo>
                <a:lnTo>
                  <a:pt x="37592" y="64304"/>
                </a:lnTo>
                <a:lnTo>
                  <a:pt x="36491" y="70569"/>
                </a:lnTo>
                <a:lnTo>
                  <a:pt x="35757" y="77286"/>
                </a:lnTo>
                <a:lnTo>
                  <a:pt x="35269" y="84303"/>
                </a:lnTo>
                <a:lnTo>
                  <a:pt x="34943" y="91522"/>
                </a:lnTo>
                <a:lnTo>
                  <a:pt x="34725" y="98874"/>
                </a:lnTo>
                <a:lnTo>
                  <a:pt x="35850" y="103775"/>
                </a:lnTo>
                <a:lnTo>
                  <a:pt x="37871" y="107043"/>
                </a:lnTo>
                <a:lnTo>
                  <a:pt x="40487" y="109221"/>
                </a:lnTo>
                <a:lnTo>
                  <a:pt x="43501" y="110674"/>
                </a:lnTo>
                <a:lnTo>
                  <a:pt x="46782" y="111642"/>
                </a:lnTo>
                <a:lnTo>
                  <a:pt x="55102" y="113196"/>
                </a:lnTo>
                <a:lnTo>
                  <a:pt x="57055" y="112053"/>
                </a:lnTo>
                <a:lnTo>
                  <a:pt x="59627" y="110022"/>
                </a:lnTo>
                <a:lnTo>
                  <a:pt x="62612" y="107397"/>
                </a:lnTo>
                <a:lnTo>
                  <a:pt x="65871" y="104378"/>
                </a:lnTo>
                <a:lnTo>
                  <a:pt x="72879" y="97636"/>
                </a:lnTo>
                <a:lnTo>
                  <a:pt x="75257" y="94060"/>
                </a:lnTo>
                <a:lnTo>
                  <a:pt x="76841" y="90406"/>
                </a:lnTo>
                <a:lnTo>
                  <a:pt x="77897" y="86701"/>
                </a:lnTo>
                <a:lnTo>
                  <a:pt x="78602" y="77879"/>
                </a:lnTo>
                <a:lnTo>
                  <a:pt x="79071" y="65649"/>
                </a:lnTo>
                <a:lnTo>
                  <a:pt x="79825" y="24666"/>
                </a:lnTo>
                <a:lnTo>
                  <a:pt x="78616" y="21283"/>
                </a:lnTo>
                <a:lnTo>
                  <a:pt x="76541" y="20298"/>
                </a:lnTo>
                <a:lnTo>
                  <a:pt x="73888" y="20912"/>
                </a:lnTo>
                <a:lnTo>
                  <a:pt x="70848" y="21320"/>
                </a:lnTo>
                <a:lnTo>
                  <a:pt x="67553" y="21593"/>
                </a:lnTo>
                <a:lnTo>
                  <a:pt x="64086" y="21775"/>
                </a:lnTo>
                <a:lnTo>
                  <a:pt x="61774" y="23166"/>
                </a:lnTo>
                <a:lnTo>
                  <a:pt x="60233" y="25364"/>
                </a:lnTo>
                <a:lnTo>
                  <a:pt x="59205" y="28099"/>
                </a:lnTo>
                <a:lnTo>
                  <a:pt x="57250" y="31192"/>
                </a:lnTo>
                <a:lnTo>
                  <a:pt x="54677" y="34524"/>
                </a:lnTo>
                <a:lnTo>
                  <a:pt x="51691" y="38016"/>
                </a:lnTo>
                <a:lnTo>
                  <a:pt x="49701" y="42883"/>
                </a:lnTo>
                <a:lnTo>
                  <a:pt x="48374" y="48668"/>
                </a:lnTo>
                <a:lnTo>
                  <a:pt x="47490" y="55065"/>
                </a:lnTo>
                <a:lnTo>
                  <a:pt x="46900" y="63140"/>
                </a:lnTo>
                <a:lnTo>
                  <a:pt x="46507" y="72333"/>
                </a:lnTo>
                <a:lnTo>
                  <a:pt x="46244" y="82271"/>
                </a:lnTo>
                <a:lnTo>
                  <a:pt x="48610" y="87627"/>
                </a:lnTo>
                <a:lnTo>
                  <a:pt x="52727" y="89927"/>
                </a:lnTo>
                <a:lnTo>
                  <a:pt x="65449" y="90562"/>
                </a:lnTo>
                <a:lnTo>
                  <a:pt x="67763" y="89345"/>
                </a:lnTo>
                <a:lnTo>
                  <a:pt x="70576" y="87263"/>
                </a:lnTo>
                <a:lnTo>
                  <a:pt x="73721" y="84605"/>
                </a:lnTo>
                <a:lnTo>
                  <a:pt x="77087" y="81562"/>
                </a:lnTo>
                <a:lnTo>
                  <a:pt x="84215" y="74796"/>
                </a:lnTo>
                <a:lnTo>
                  <a:pt x="86623" y="69943"/>
                </a:lnTo>
                <a:lnTo>
                  <a:pt x="88229" y="64168"/>
                </a:lnTo>
                <a:lnTo>
                  <a:pt x="89299" y="57778"/>
                </a:lnTo>
                <a:lnTo>
                  <a:pt x="90013" y="50979"/>
                </a:lnTo>
                <a:lnTo>
                  <a:pt x="90489" y="43905"/>
                </a:lnTo>
                <a:lnTo>
                  <a:pt x="91018" y="30542"/>
                </a:lnTo>
                <a:lnTo>
                  <a:pt x="91316" y="15880"/>
                </a:lnTo>
                <a:lnTo>
                  <a:pt x="91385" y="7503"/>
                </a:lnTo>
                <a:lnTo>
                  <a:pt x="90134" y="4762"/>
                </a:lnTo>
                <a:lnTo>
                  <a:pt x="88029" y="2934"/>
                </a:lnTo>
                <a:lnTo>
                  <a:pt x="85356" y="1715"/>
                </a:lnTo>
                <a:lnTo>
                  <a:pt x="82304" y="903"/>
                </a:lnTo>
                <a:lnTo>
                  <a:pt x="79000" y="362"/>
                </a:lnTo>
                <a:lnTo>
                  <a:pt x="75527" y="0"/>
                </a:lnTo>
                <a:lnTo>
                  <a:pt x="70671" y="1030"/>
                </a:lnTo>
                <a:lnTo>
                  <a:pt x="64894" y="2986"/>
                </a:lnTo>
                <a:lnTo>
                  <a:pt x="58503" y="5560"/>
                </a:lnTo>
                <a:lnTo>
                  <a:pt x="50432" y="9816"/>
                </a:lnTo>
                <a:lnTo>
                  <a:pt x="41242" y="15194"/>
                </a:lnTo>
                <a:lnTo>
                  <a:pt x="31305" y="21319"/>
                </a:lnTo>
                <a:lnTo>
                  <a:pt x="23410" y="26672"/>
                </a:lnTo>
                <a:lnTo>
                  <a:pt x="16877" y="31511"/>
                </a:lnTo>
                <a:lnTo>
                  <a:pt x="11251" y="36007"/>
                </a:lnTo>
                <a:lnTo>
                  <a:pt x="7501" y="40274"/>
                </a:lnTo>
                <a:lnTo>
                  <a:pt x="5001" y="44389"/>
                </a:lnTo>
                <a:lnTo>
                  <a:pt x="0" y="678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9"/>
          <p:cNvSpPr/>
          <p:nvPr/>
        </p:nvSpPr>
        <p:spPr>
          <a:xfrm>
            <a:off x="1965960" y="3851909"/>
            <a:ext cx="1131571" cy="1828801"/>
          </a:xfrm>
          <a:custGeom>
            <a:avLst/>
            <a:gdLst/>
            <a:ahLst/>
            <a:cxnLst/>
            <a:rect l="0" t="0" r="0" b="0"/>
            <a:pathLst>
              <a:path w="1131571" h="1828801">
                <a:moveTo>
                  <a:pt x="0" y="1828800"/>
                </a:moveTo>
                <a:lnTo>
                  <a:pt x="6067" y="1822733"/>
                </a:lnTo>
                <a:lnTo>
                  <a:pt x="9125" y="1820945"/>
                </a:lnTo>
                <a:lnTo>
                  <a:pt x="15908" y="1818959"/>
                </a:lnTo>
                <a:lnTo>
                  <a:pt x="18226" y="1817160"/>
                </a:lnTo>
                <a:lnTo>
                  <a:pt x="19770" y="1814690"/>
                </a:lnTo>
                <a:lnTo>
                  <a:pt x="28317" y="1795533"/>
                </a:lnTo>
                <a:lnTo>
                  <a:pt x="38588" y="1780703"/>
                </a:lnTo>
                <a:lnTo>
                  <a:pt x="63528" y="1752684"/>
                </a:lnTo>
                <a:lnTo>
                  <a:pt x="68353" y="1741195"/>
                </a:lnTo>
                <a:lnTo>
                  <a:pt x="80717" y="1725935"/>
                </a:lnTo>
                <a:lnTo>
                  <a:pt x="84291" y="1722124"/>
                </a:lnTo>
                <a:lnTo>
                  <a:pt x="107525" y="1674285"/>
                </a:lnTo>
                <a:lnTo>
                  <a:pt x="132529" y="1622830"/>
                </a:lnTo>
                <a:lnTo>
                  <a:pt x="160610" y="1580682"/>
                </a:lnTo>
                <a:lnTo>
                  <a:pt x="179668" y="1555470"/>
                </a:lnTo>
                <a:lnTo>
                  <a:pt x="206905" y="1508207"/>
                </a:lnTo>
                <a:lnTo>
                  <a:pt x="241645" y="1445520"/>
                </a:lnTo>
                <a:lnTo>
                  <a:pt x="263368" y="1400699"/>
                </a:lnTo>
                <a:lnTo>
                  <a:pt x="278342" y="1369293"/>
                </a:lnTo>
                <a:lnTo>
                  <a:pt x="305265" y="1325049"/>
                </a:lnTo>
                <a:lnTo>
                  <a:pt x="329257" y="1273928"/>
                </a:lnTo>
                <a:lnTo>
                  <a:pt x="357185" y="1225307"/>
                </a:lnTo>
                <a:lnTo>
                  <a:pt x="383022" y="1176380"/>
                </a:lnTo>
                <a:lnTo>
                  <a:pt x="403048" y="1130031"/>
                </a:lnTo>
                <a:lnTo>
                  <a:pt x="410272" y="1108026"/>
                </a:lnTo>
                <a:lnTo>
                  <a:pt x="428620" y="1075488"/>
                </a:lnTo>
                <a:lnTo>
                  <a:pt x="448873" y="1047926"/>
                </a:lnTo>
                <a:lnTo>
                  <a:pt x="502184" y="945390"/>
                </a:lnTo>
                <a:lnTo>
                  <a:pt x="528416" y="902350"/>
                </a:lnTo>
                <a:lnTo>
                  <a:pt x="554077" y="860453"/>
                </a:lnTo>
                <a:lnTo>
                  <a:pt x="583271" y="806976"/>
                </a:lnTo>
                <a:lnTo>
                  <a:pt x="609751" y="762517"/>
                </a:lnTo>
                <a:lnTo>
                  <a:pt x="640486" y="709892"/>
                </a:lnTo>
                <a:lnTo>
                  <a:pt x="683602" y="638564"/>
                </a:lnTo>
                <a:lnTo>
                  <a:pt x="703663" y="601916"/>
                </a:lnTo>
                <a:lnTo>
                  <a:pt x="717198" y="571622"/>
                </a:lnTo>
                <a:lnTo>
                  <a:pt x="750750" y="521046"/>
                </a:lnTo>
                <a:lnTo>
                  <a:pt x="786245" y="463370"/>
                </a:lnTo>
                <a:lnTo>
                  <a:pt x="818008" y="418953"/>
                </a:lnTo>
                <a:lnTo>
                  <a:pt x="853779" y="370775"/>
                </a:lnTo>
                <a:lnTo>
                  <a:pt x="886419" y="322937"/>
                </a:lnTo>
                <a:lnTo>
                  <a:pt x="917426" y="267624"/>
                </a:lnTo>
                <a:lnTo>
                  <a:pt x="929407" y="244114"/>
                </a:lnTo>
                <a:lnTo>
                  <a:pt x="940543" y="232109"/>
                </a:lnTo>
                <a:lnTo>
                  <a:pt x="947069" y="227130"/>
                </a:lnTo>
                <a:lnTo>
                  <a:pt x="957706" y="214823"/>
                </a:lnTo>
                <a:lnTo>
                  <a:pt x="990506" y="163974"/>
                </a:lnTo>
                <a:lnTo>
                  <a:pt x="1009208" y="136436"/>
                </a:lnTo>
                <a:lnTo>
                  <a:pt x="1043113" y="100235"/>
                </a:lnTo>
                <a:lnTo>
                  <a:pt x="1053309" y="89846"/>
                </a:lnTo>
                <a:lnTo>
                  <a:pt x="1056536" y="85297"/>
                </a:lnTo>
                <a:lnTo>
                  <a:pt x="1065102" y="68872"/>
                </a:lnTo>
                <a:lnTo>
                  <a:pt x="1097335" y="34298"/>
                </a:lnTo>
                <a:lnTo>
                  <a:pt x="1112530" y="19052"/>
                </a:lnTo>
                <a:lnTo>
                  <a:pt x="1115067" y="15242"/>
                </a:lnTo>
                <a:lnTo>
                  <a:pt x="1119472" y="2258"/>
                </a:lnTo>
                <a:lnTo>
                  <a:pt x="1120964" y="1506"/>
                </a:lnTo>
                <a:lnTo>
                  <a:pt x="113157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0"/>
          <p:cNvSpPr/>
          <p:nvPr/>
        </p:nvSpPr>
        <p:spPr>
          <a:xfrm>
            <a:off x="1817370" y="4343400"/>
            <a:ext cx="1760414" cy="754380"/>
          </a:xfrm>
          <a:custGeom>
            <a:avLst/>
            <a:gdLst/>
            <a:ahLst/>
            <a:cxnLst/>
            <a:rect l="0" t="0" r="0" b="0"/>
            <a:pathLst>
              <a:path w="1760414" h="754380">
                <a:moveTo>
                  <a:pt x="0" y="0"/>
                </a:moveTo>
                <a:lnTo>
                  <a:pt x="16980" y="9125"/>
                </a:lnTo>
                <a:lnTo>
                  <a:pt x="50853" y="30612"/>
                </a:lnTo>
                <a:lnTo>
                  <a:pt x="87804" y="49547"/>
                </a:lnTo>
                <a:lnTo>
                  <a:pt x="153047" y="82232"/>
                </a:lnTo>
                <a:lnTo>
                  <a:pt x="197878" y="102767"/>
                </a:lnTo>
                <a:lnTo>
                  <a:pt x="230339" y="119877"/>
                </a:lnTo>
                <a:lnTo>
                  <a:pt x="282379" y="141410"/>
                </a:lnTo>
                <a:lnTo>
                  <a:pt x="333766" y="163868"/>
                </a:lnTo>
                <a:lnTo>
                  <a:pt x="414982" y="193474"/>
                </a:lnTo>
                <a:lnTo>
                  <a:pt x="468070" y="210025"/>
                </a:lnTo>
                <a:lnTo>
                  <a:pt x="509021" y="221614"/>
                </a:lnTo>
                <a:lnTo>
                  <a:pt x="556007" y="239402"/>
                </a:lnTo>
                <a:lnTo>
                  <a:pt x="601444" y="260267"/>
                </a:lnTo>
                <a:lnTo>
                  <a:pt x="631375" y="272731"/>
                </a:lnTo>
                <a:lnTo>
                  <a:pt x="689551" y="300283"/>
                </a:lnTo>
                <a:lnTo>
                  <a:pt x="790398" y="349721"/>
                </a:lnTo>
                <a:lnTo>
                  <a:pt x="843903" y="372986"/>
                </a:lnTo>
                <a:lnTo>
                  <a:pt x="885892" y="395982"/>
                </a:lnTo>
                <a:lnTo>
                  <a:pt x="933056" y="420255"/>
                </a:lnTo>
                <a:lnTo>
                  <a:pt x="970952" y="437816"/>
                </a:lnTo>
                <a:lnTo>
                  <a:pt x="1010654" y="454935"/>
                </a:lnTo>
                <a:lnTo>
                  <a:pt x="1101387" y="495193"/>
                </a:lnTo>
                <a:lnTo>
                  <a:pt x="1141015" y="511339"/>
                </a:lnTo>
                <a:lnTo>
                  <a:pt x="1178101" y="529521"/>
                </a:lnTo>
                <a:lnTo>
                  <a:pt x="1224640" y="552842"/>
                </a:lnTo>
                <a:lnTo>
                  <a:pt x="1445997" y="649927"/>
                </a:lnTo>
                <a:lnTo>
                  <a:pt x="1490906" y="670764"/>
                </a:lnTo>
                <a:lnTo>
                  <a:pt x="1534090" y="689529"/>
                </a:lnTo>
                <a:lnTo>
                  <a:pt x="1558458" y="702427"/>
                </a:lnTo>
                <a:lnTo>
                  <a:pt x="1579929" y="708083"/>
                </a:lnTo>
                <a:lnTo>
                  <a:pt x="1625628" y="727993"/>
                </a:lnTo>
                <a:lnTo>
                  <a:pt x="1656841" y="737954"/>
                </a:lnTo>
                <a:lnTo>
                  <a:pt x="1698691" y="742291"/>
                </a:lnTo>
                <a:lnTo>
                  <a:pt x="1728019" y="742755"/>
                </a:lnTo>
                <a:lnTo>
                  <a:pt x="1734943" y="744089"/>
                </a:lnTo>
                <a:lnTo>
                  <a:pt x="1739558" y="746250"/>
                </a:lnTo>
                <a:lnTo>
                  <a:pt x="1742635" y="748960"/>
                </a:lnTo>
                <a:lnTo>
                  <a:pt x="1745957" y="750766"/>
                </a:lnTo>
                <a:lnTo>
                  <a:pt x="1753034" y="752773"/>
                </a:lnTo>
                <a:lnTo>
                  <a:pt x="1760413" y="753666"/>
                </a:lnTo>
                <a:lnTo>
                  <a:pt x="1760220" y="7543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91"/>
          <p:cNvSpPr/>
          <p:nvPr/>
        </p:nvSpPr>
        <p:spPr>
          <a:xfrm>
            <a:off x="1931670" y="4286250"/>
            <a:ext cx="1668781" cy="617220"/>
          </a:xfrm>
          <a:custGeom>
            <a:avLst/>
            <a:gdLst/>
            <a:ahLst/>
            <a:cxnLst/>
            <a:rect l="0" t="0" r="0" b="0"/>
            <a:pathLst>
              <a:path w="1668781" h="617220">
                <a:moveTo>
                  <a:pt x="0" y="617219"/>
                </a:moveTo>
                <a:lnTo>
                  <a:pt x="12135" y="605084"/>
                </a:lnTo>
                <a:lnTo>
                  <a:pt x="18250" y="601509"/>
                </a:lnTo>
                <a:lnTo>
                  <a:pt x="37721" y="595208"/>
                </a:lnTo>
                <a:lnTo>
                  <a:pt x="47668" y="589233"/>
                </a:lnTo>
                <a:lnTo>
                  <a:pt x="66942" y="575049"/>
                </a:lnTo>
                <a:lnTo>
                  <a:pt x="84362" y="567574"/>
                </a:lnTo>
                <a:lnTo>
                  <a:pt x="116194" y="560282"/>
                </a:lnTo>
                <a:lnTo>
                  <a:pt x="158419" y="544355"/>
                </a:lnTo>
                <a:lnTo>
                  <a:pt x="175395" y="536999"/>
                </a:lnTo>
                <a:lnTo>
                  <a:pt x="202709" y="521928"/>
                </a:lnTo>
                <a:lnTo>
                  <a:pt x="217516" y="517718"/>
                </a:lnTo>
                <a:lnTo>
                  <a:pt x="241453" y="512036"/>
                </a:lnTo>
                <a:lnTo>
                  <a:pt x="290193" y="496811"/>
                </a:lnTo>
                <a:lnTo>
                  <a:pt x="339418" y="478955"/>
                </a:lnTo>
                <a:lnTo>
                  <a:pt x="389202" y="468129"/>
                </a:lnTo>
                <a:lnTo>
                  <a:pt x="433101" y="452254"/>
                </a:lnTo>
                <a:lnTo>
                  <a:pt x="467656" y="443148"/>
                </a:lnTo>
                <a:lnTo>
                  <a:pt x="559217" y="418746"/>
                </a:lnTo>
                <a:lnTo>
                  <a:pt x="591251" y="408704"/>
                </a:lnTo>
                <a:lnTo>
                  <a:pt x="621497" y="398199"/>
                </a:lnTo>
                <a:lnTo>
                  <a:pt x="692994" y="371984"/>
                </a:lnTo>
                <a:lnTo>
                  <a:pt x="769488" y="345681"/>
                </a:lnTo>
                <a:lnTo>
                  <a:pt x="816551" y="327626"/>
                </a:lnTo>
                <a:lnTo>
                  <a:pt x="919202" y="284990"/>
                </a:lnTo>
                <a:lnTo>
                  <a:pt x="1091972" y="209729"/>
                </a:lnTo>
                <a:lnTo>
                  <a:pt x="1169650" y="174607"/>
                </a:lnTo>
                <a:lnTo>
                  <a:pt x="1218629" y="155593"/>
                </a:lnTo>
                <a:lnTo>
                  <a:pt x="1263481" y="140646"/>
                </a:lnTo>
                <a:lnTo>
                  <a:pt x="1302734" y="121965"/>
                </a:lnTo>
                <a:lnTo>
                  <a:pt x="1344704" y="107822"/>
                </a:lnTo>
                <a:lnTo>
                  <a:pt x="1494632" y="58041"/>
                </a:lnTo>
                <a:lnTo>
                  <a:pt x="1561324" y="34686"/>
                </a:lnTo>
                <a:lnTo>
                  <a:pt x="16687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92"/>
          <p:cNvSpPr/>
          <p:nvPr/>
        </p:nvSpPr>
        <p:spPr>
          <a:xfrm>
            <a:off x="2423160" y="3897629"/>
            <a:ext cx="400051" cy="1428751"/>
          </a:xfrm>
          <a:custGeom>
            <a:avLst/>
            <a:gdLst/>
            <a:ahLst/>
            <a:cxnLst/>
            <a:rect l="0" t="0" r="0" b="0"/>
            <a:pathLst>
              <a:path w="400051" h="1428751">
                <a:moveTo>
                  <a:pt x="0" y="0"/>
                </a:moveTo>
                <a:lnTo>
                  <a:pt x="0" y="25751"/>
                </a:lnTo>
                <a:lnTo>
                  <a:pt x="3386" y="37268"/>
                </a:lnTo>
                <a:lnTo>
                  <a:pt x="7855" y="50854"/>
                </a:lnTo>
                <a:lnTo>
                  <a:pt x="17026" y="112076"/>
                </a:lnTo>
                <a:lnTo>
                  <a:pt x="27199" y="149907"/>
                </a:lnTo>
                <a:lnTo>
                  <a:pt x="32189" y="189338"/>
                </a:lnTo>
                <a:lnTo>
                  <a:pt x="39735" y="227127"/>
                </a:lnTo>
                <a:lnTo>
                  <a:pt x="47077" y="266174"/>
                </a:lnTo>
                <a:lnTo>
                  <a:pt x="57330" y="287210"/>
                </a:lnTo>
                <a:lnTo>
                  <a:pt x="63580" y="305872"/>
                </a:lnTo>
                <a:lnTo>
                  <a:pt x="68897" y="331524"/>
                </a:lnTo>
                <a:lnTo>
                  <a:pt x="79728" y="381024"/>
                </a:lnTo>
                <a:lnTo>
                  <a:pt x="89621" y="420804"/>
                </a:lnTo>
                <a:lnTo>
                  <a:pt x="98251" y="451185"/>
                </a:lnTo>
                <a:lnTo>
                  <a:pt x="106320" y="477387"/>
                </a:lnTo>
                <a:lnTo>
                  <a:pt x="111520" y="497328"/>
                </a:lnTo>
                <a:lnTo>
                  <a:pt x="129704" y="572384"/>
                </a:lnTo>
                <a:lnTo>
                  <a:pt x="139349" y="607453"/>
                </a:lnTo>
                <a:lnTo>
                  <a:pt x="146239" y="638649"/>
                </a:lnTo>
                <a:lnTo>
                  <a:pt x="177900" y="794079"/>
                </a:lnTo>
                <a:lnTo>
                  <a:pt x="183370" y="818946"/>
                </a:lnTo>
                <a:lnTo>
                  <a:pt x="190826" y="846955"/>
                </a:lnTo>
                <a:lnTo>
                  <a:pt x="209271" y="908554"/>
                </a:lnTo>
                <a:lnTo>
                  <a:pt x="215714" y="933363"/>
                </a:lnTo>
                <a:lnTo>
                  <a:pt x="222873" y="971088"/>
                </a:lnTo>
                <a:lnTo>
                  <a:pt x="232828" y="1003942"/>
                </a:lnTo>
                <a:lnTo>
                  <a:pt x="272050" y="1102832"/>
                </a:lnTo>
                <a:lnTo>
                  <a:pt x="302944" y="1175101"/>
                </a:lnTo>
                <a:lnTo>
                  <a:pt x="320073" y="1213931"/>
                </a:lnTo>
                <a:lnTo>
                  <a:pt x="334032" y="1243628"/>
                </a:lnTo>
                <a:lnTo>
                  <a:pt x="345878" y="1267235"/>
                </a:lnTo>
                <a:lnTo>
                  <a:pt x="356315" y="1286784"/>
                </a:lnTo>
                <a:lnTo>
                  <a:pt x="367912" y="1315278"/>
                </a:lnTo>
                <a:lnTo>
                  <a:pt x="377827" y="1348986"/>
                </a:lnTo>
                <a:lnTo>
                  <a:pt x="385093" y="1369169"/>
                </a:lnTo>
                <a:lnTo>
                  <a:pt x="395054" y="1388942"/>
                </a:lnTo>
                <a:lnTo>
                  <a:pt x="399063" y="1414349"/>
                </a:lnTo>
                <a:lnTo>
                  <a:pt x="400050" y="1428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3"/>
          <p:cNvSpPr/>
          <p:nvPr/>
        </p:nvSpPr>
        <p:spPr>
          <a:xfrm>
            <a:off x="2457726" y="4617820"/>
            <a:ext cx="180436" cy="148289"/>
          </a:xfrm>
          <a:custGeom>
            <a:avLst/>
            <a:gdLst/>
            <a:ahLst/>
            <a:cxnLst/>
            <a:rect l="0" t="0" r="0" b="0"/>
            <a:pathLst>
              <a:path w="180436" h="148289">
                <a:moveTo>
                  <a:pt x="102594" y="45619"/>
                </a:moveTo>
                <a:lnTo>
                  <a:pt x="114729" y="39552"/>
                </a:lnTo>
                <a:lnTo>
                  <a:pt x="117034" y="37764"/>
                </a:lnTo>
                <a:lnTo>
                  <a:pt x="117300" y="36573"/>
                </a:lnTo>
                <a:lnTo>
                  <a:pt x="116208" y="35778"/>
                </a:lnTo>
                <a:lnTo>
                  <a:pt x="115480" y="36518"/>
                </a:lnTo>
                <a:lnTo>
                  <a:pt x="114671" y="40728"/>
                </a:lnTo>
                <a:lnTo>
                  <a:pt x="113185" y="43628"/>
                </a:lnTo>
                <a:lnTo>
                  <a:pt x="110925" y="46832"/>
                </a:lnTo>
                <a:lnTo>
                  <a:pt x="108148" y="50238"/>
                </a:lnTo>
                <a:lnTo>
                  <a:pt x="105026" y="53778"/>
                </a:lnTo>
                <a:lnTo>
                  <a:pt x="98171" y="61099"/>
                </a:lnTo>
                <a:lnTo>
                  <a:pt x="79653" y="79941"/>
                </a:lnTo>
                <a:lnTo>
                  <a:pt x="75870" y="83741"/>
                </a:lnTo>
                <a:lnTo>
                  <a:pt x="72078" y="88814"/>
                </a:lnTo>
                <a:lnTo>
                  <a:pt x="68280" y="94735"/>
                </a:lnTo>
                <a:lnTo>
                  <a:pt x="64478" y="101223"/>
                </a:lnTo>
                <a:lnTo>
                  <a:pt x="61943" y="106819"/>
                </a:lnTo>
                <a:lnTo>
                  <a:pt x="60253" y="111819"/>
                </a:lnTo>
                <a:lnTo>
                  <a:pt x="59127" y="116422"/>
                </a:lnTo>
                <a:lnTo>
                  <a:pt x="58376" y="120762"/>
                </a:lnTo>
                <a:lnTo>
                  <a:pt x="57875" y="124924"/>
                </a:lnTo>
                <a:lnTo>
                  <a:pt x="57541" y="128969"/>
                </a:lnTo>
                <a:lnTo>
                  <a:pt x="57319" y="132936"/>
                </a:lnTo>
                <a:lnTo>
                  <a:pt x="56932" y="146190"/>
                </a:lnTo>
                <a:lnTo>
                  <a:pt x="59453" y="146956"/>
                </a:lnTo>
                <a:lnTo>
                  <a:pt x="63673" y="147468"/>
                </a:lnTo>
                <a:lnTo>
                  <a:pt x="76561" y="148288"/>
                </a:lnTo>
                <a:lnTo>
                  <a:pt x="80159" y="147085"/>
                </a:lnTo>
                <a:lnTo>
                  <a:pt x="85097" y="145013"/>
                </a:lnTo>
                <a:lnTo>
                  <a:pt x="90929" y="142362"/>
                </a:lnTo>
                <a:lnTo>
                  <a:pt x="97357" y="138054"/>
                </a:lnTo>
                <a:lnTo>
                  <a:pt x="104183" y="132643"/>
                </a:lnTo>
                <a:lnTo>
                  <a:pt x="111273" y="126495"/>
                </a:lnTo>
                <a:lnTo>
                  <a:pt x="118540" y="119857"/>
                </a:lnTo>
                <a:lnTo>
                  <a:pt x="139633" y="99648"/>
                </a:lnTo>
                <a:lnTo>
                  <a:pt x="149959" y="89529"/>
                </a:lnTo>
                <a:lnTo>
                  <a:pt x="153220" y="85052"/>
                </a:lnTo>
                <a:lnTo>
                  <a:pt x="155395" y="80798"/>
                </a:lnTo>
                <a:lnTo>
                  <a:pt x="156844" y="76692"/>
                </a:lnTo>
                <a:lnTo>
                  <a:pt x="157811" y="71414"/>
                </a:lnTo>
                <a:lnTo>
                  <a:pt x="158455" y="65356"/>
                </a:lnTo>
                <a:lnTo>
                  <a:pt x="158884" y="58777"/>
                </a:lnTo>
                <a:lnTo>
                  <a:pt x="159171" y="51851"/>
                </a:lnTo>
                <a:lnTo>
                  <a:pt x="159489" y="37383"/>
                </a:lnTo>
                <a:lnTo>
                  <a:pt x="158304" y="31238"/>
                </a:lnTo>
                <a:lnTo>
                  <a:pt x="156244" y="25872"/>
                </a:lnTo>
                <a:lnTo>
                  <a:pt x="153601" y="21024"/>
                </a:lnTo>
                <a:lnTo>
                  <a:pt x="150568" y="17793"/>
                </a:lnTo>
                <a:lnTo>
                  <a:pt x="147277" y="15638"/>
                </a:lnTo>
                <a:lnTo>
                  <a:pt x="143812" y="14202"/>
                </a:lnTo>
                <a:lnTo>
                  <a:pt x="140233" y="13244"/>
                </a:lnTo>
                <a:lnTo>
                  <a:pt x="136576" y="12606"/>
                </a:lnTo>
                <a:lnTo>
                  <a:pt x="132869" y="12181"/>
                </a:lnTo>
                <a:lnTo>
                  <a:pt x="127857" y="13167"/>
                </a:lnTo>
                <a:lnTo>
                  <a:pt x="121976" y="15094"/>
                </a:lnTo>
                <a:lnTo>
                  <a:pt x="115515" y="17650"/>
                </a:lnTo>
                <a:lnTo>
                  <a:pt x="109938" y="19353"/>
                </a:lnTo>
                <a:lnTo>
                  <a:pt x="104950" y="20488"/>
                </a:lnTo>
                <a:lnTo>
                  <a:pt x="100355" y="21245"/>
                </a:lnTo>
                <a:lnTo>
                  <a:pt x="96021" y="23020"/>
                </a:lnTo>
                <a:lnTo>
                  <a:pt x="91862" y="25473"/>
                </a:lnTo>
                <a:lnTo>
                  <a:pt x="87819" y="28378"/>
                </a:lnTo>
                <a:lnTo>
                  <a:pt x="80044" y="32855"/>
                </a:lnTo>
                <a:lnTo>
                  <a:pt x="57858" y="44603"/>
                </a:lnTo>
                <a:lnTo>
                  <a:pt x="47370" y="51292"/>
                </a:lnTo>
                <a:lnTo>
                  <a:pt x="37838" y="58291"/>
                </a:lnTo>
                <a:lnTo>
                  <a:pt x="28943" y="65498"/>
                </a:lnTo>
                <a:lnTo>
                  <a:pt x="21743" y="70301"/>
                </a:lnTo>
                <a:lnTo>
                  <a:pt x="15673" y="73504"/>
                </a:lnTo>
                <a:lnTo>
                  <a:pt x="10357" y="75639"/>
                </a:lnTo>
                <a:lnTo>
                  <a:pt x="6812" y="78332"/>
                </a:lnTo>
                <a:lnTo>
                  <a:pt x="4450" y="81398"/>
                </a:lnTo>
                <a:lnTo>
                  <a:pt x="2874" y="84712"/>
                </a:lnTo>
                <a:lnTo>
                  <a:pt x="1824" y="90731"/>
                </a:lnTo>
                <a:lnTo>
                  <a:pt x="1124" y="98554"/>
                </a:lnTo>
                <a:lnTo>
                  <a:pt x="0" y="120281"/>
                </a:lnTo>
                <a:lnTo>
                  <a:pt x="1178" y="123334"/>
                </a:lnTo>
                <a:lnTo>
                  <a:pt x="3233" y="126639"/>
                </a:lnTo>
                <a:lnTo>
                  <a:pt x="5873" y="130112"/>
                </a:lnTo>
                <a:lnTo>
                  <a:pt x="8903" y="132428"/>
                </a:lnTo>
                <a:lnTo>
                  <a:pt x="12193" y="133972"/>
                </a:lnTo>
                <a:lnTo>
                  <a:pt x="15657" y="135001"/>
                </a:lnTo>
                <a:lnTo>
                  <a:pt x="19236" y="135687"/>
                </a:lnTo>
                <a:lnTo>
                  <a:pt x="22892" y="136145"/>
                </a:lnTo>
                <a:lnTo>
                  <a:pt x="26599" y="136450"/>
                </a:lnTo>
                <a:lnTo>
                  <a:pt x="32881" y="135383"/>
                </a:lnTo>
                <a:lnTo>
                  <a:pt x="40878" y="133402"/>
                </a:lnTo>
                <a:lnTo>
                  <a:pt x="50020" y="130811"/>
                </a:lnTo>
                <a:lnTo>
                  <a:pt x="58655" y="127813"/>
                </a:lnTo>
                <a:lnTo>
                  <a:pt x="66951" y="124545"/>
                </a:lnTo>
                <a:lnTo>
                  <a:pt x="75022" y="121097"/>
                </a:lnTo>
                <a:lnTo>
                  <a:pt x="84212" y="117528"/>
                </a:lnTo>
                <a:lnTo>
                  <a:pt x="104584" y="110175"/>
                </a:lnTo>
                <a:lnTo>
                  <a:pt x="112811" y="106437"/>
                </a:lnTo>
                <a:lnTo>
                  <a:pt x="119565" y="102674"/>
                </a:lnTo>
                <a:lnTo>
                  <a:pt x="125338" y="98896"/>
                </a:lnTo>
                <a:lnTo>
                  <a:pt x="131726" y="95107"/>
                </a:lnTo>
                <a:lnTo>
                  <a:pt x="138525" y="91311"/>
                </a:lnTo>
                <a:lnTo>
                  <a:pt x="145598" y="87511"/>
                </a:lnTo>
                <a:lnTo>
                  <a:pt x="150313" y="82437"/>
                </a:lnTo>
                <a:lnTo>
                  <a:pt x="153457" y="76514"/>
                </a:lnTo>
                <a:lnTo>
                  <a:pt x="155552" y="70026"/>
                </a:lnTo>
                <a:lnTo>
                  <a:pt x="158219" y="64430"/>
                </a:lnTo>
                <a:lnTo>
                  <a:pt x="161268" y="59430"/>
                </a:lnTo>
                <a:lnTo>
                  <a:pt x="164570" y="54826"/>
                </a:lnTo>
                <a:lnTo>
                  <a:pt x="168041" y="50488"/>
                </a:lnTo>
                <a:lnTo>
                  <a:pt x="171625" y="46325"/>
                </a:lnTo>
                <a:lnTo>
                  <a:pt x="175284" y="42280"/>
                </a:lnTo>
                <a:lnTo>
                  <a:pt x="177724" y="38313"/>
                </a:lnTo>
                <a:lnTo>
                  <a:pt x="179351" y="34398"/>
                </a:lnTo>
                <a:lnTo>
                  <a:pt x="180435" y="30519"/>
                </a:lnTo>
                <a:lnTo>
                  <a:pt x="179888" y="25392"/>
                </a:lnTo>
                <a:lnTo>
                  <a:pt x="178253" y="19435"/>
                </a:lnTo>
                <a:lnTo>
                  <a:pt x="175893" y="12923"/>
                </a:lnTo>
                <a:lnTo>
                  <a:pt x="173050" y="8582"/>
                </a:lnTo>
                <a:lnTo>
                  <a:pt x="169884" y="5688"/>
                </a:lnTo>
                <a:lnTo>
                  <a:pt x="166504" y="3758"/>
                </a:lnTo>
                <a:lnTo>
                  <a:pt x="162981" y="2472"/>
                </a:lnTo>
                <a:lnTo>
                  <a:pt x="159362" y="1615"/>
                </a:lnTo>
                <a:lnTo>
                  <a:pt x="155679" y="1043"/>
                </a:lnTo>
                <a:lnTo>
                  <a:pt x="150684" y="662"/>
                </a:lnTo>
                <a:lnTo>
                  <a:pt x="144814" y="408"/>
                </a:lnTo>
                <a:lnTo>
                  <a:pt x="127803" y="50"/>
                </a:lnTo>
                <a:lnTo>
                  <a:pt x="123210" y="0"/>
                </a:lnTo>
                <a:lnTo>
                  <a:pt x="113798" y="3776"/>
                </a:lnTo>
                <a:lnTo>
                  <a:pt x="101173" y="10104"/>
                </a:lnTo>
                <a:lnTo>
                  <a:pt x="86407" y="18133"/>
                </a:lnTo>
                <a:lnTo>
                  <a:pt x="75292" y="24755"/>
                </a:lnTo>
                <a:lnTo>
                  <a:pt x="66613" y="30440"/>
                </a:lnTo>
                <a:lnTo>
                  <a:pt x="59556" y="35499"/>
                </a:lnTo>
                <a:lnTo>
                  <a:pt x="53582" y="40143"/>
                </a:lnTo>
                <a:lnTo>
                  <a:pt x="48329" y="44508"/>
                </a:lnTo>
                <a:lnTo>
                  <a:pt x="43557" y="48689"/>
                </a:lnTo>
                <a:lnTo>
                  <a:pt x="39106" y="54016"/>
                </a:lnTo>
                <a:lnTo>
                  <a:pt x="34869" y="60107"/>
                </a:lnTo>
                <a:lnTo>
                  <a:pt x="30774" y="66708"/>
                </a:lnTo>
                <a:lnTo>
                  <a:pt x="28043" y="73648"/>
                </a:lnTo>
                <a:lnTo>
                  <a:pt x="26224" y="80815"/>
                </a:lnTo>
                <a:lnTo>
                  <a:pt x="25010" y="88133"/>
                </a:lnTo>
                <a:lnTo>
                  <a:pt x="24201" y="95552"/>
                </a:lnTo>
                <a:lnTo>
                  <a:pt x="23662" y="103038"/>
                </a:lnTo>
                <a:lnTo>
                  <a:pt x="23303" y="110568"/>
                </a:lnTo>
                <a:lnTo>
                  <a:pt x="24333" y="116859"/>
                </a:lnTo>
                <a:lnTo>
                  <a:pt x="26290" y="122322"/>
                </a:lnTo>
                <a:lnTo>
                  <a:pt x="28865" y="127234"/>
                </a:lnTo>
                <a:lnTo>
                  <a:pt x="33121" y="131780"/>
                </a:lnTo>
                <a:lnTo>
                  <a:pt x="38498" y="136080"/>
                </a:lnTo>
                <a:lnTo>
                  <a:pt x="44623" y="140216"/>
                </a:lnTo>
                <a:lnTo>
                  <a:pt x="49977" y="142974"/>
                </a:lnTo>
                <a:lnTo>
                  <a:pt x="54816" y="144812"/>
                </a:lnTo>
                <a:lnTo>
                  <a:pt x="59312" y="146038"/>
                </a:lnTo>
                <a:lnTo>
                  <a:pt x="63579" y="146855"/>
                </a:lnTo>
                <a:lnTo>
                  <a:pt x="67694" y="147400"/>
                </a:lnTo>
                <a:lnTo>
                  <a:pt x="71707" y="147763"/>
                </a:lnTo>
                <a:lnTo>
                  <a:pt x="75653" y="146735"/>
                </a:lnTo>
                <a:lnTo>
                  <a:pt x="79553" y="144780"/>
                </a:lnTo>
                <a:lnTo>
                  <a:pt x="83423" y="142206"/>
                </a:lnTo>
                <a:lnTo>
                  <a:pt x="87273" y="140491"/>
                </a:lnTo>
                <a:lnTo>
                  <a:pt x="91110" y="139347"/>
                </a:lnTo>
                <a:lnTo>
                  <a:pt x="94938" y="138585"/>
                </a:lnTo>
                <a:lnTo>
                  <a:pt x="98760" y="136806"/>
                </a:lnTo>
                <a:lnTo>
                  <a:pt x="102578" y="134350"/>
                </a:lnTo>
                <a:lnTo>
                  <a:pt x="106393" y="131444"/>
                </a:lnTo>
                <a:lnTo>
                  <a:pt x="110206" y="126966"/>
                </a:lnTo>
                <a:lnTo>
                  <a:pt x="114019" y="121440"/>
                </a:lnTo>
                <a:lnTo>
                  <a:pt x="117830" y="115217"/>
                </a:lnTo>
                <a:lnTo>
                  <a:pt x="121641" y="108527"/>
                </a:lnTo>
                <a:lnTo>
                  <a:pt x="129263" y="94322"/>
                </a:lnTo>
                <a:lnTo>
                  <a:pt x="133073" y="88248"/>
                </a:lnTo>
                <a:lnTo>
                  <a:pt x="136883" y="82928"/>
                </a:lnTo>
                <a:lnTo>
                  <a:pt x="140693" y="78112"/>
                </a:lnTo>
                <a:lnTo>
                  <a:pt x="143233" y="72361"/>
                </a:lnTo>
                <a:lnTo>
                  <a:pt x="144927" y="65987"/>
                </a:lnTo>
                <a:lnTo>
                  <a:pt x="146056" y="59198"/>
                </a:lnTo>
                <a:lnTo>
                  <a:pt x="146808" y="53402"/>
                </a:lnTo>
                <a:lnTo>
                  <a:pt x="147310" y="48268"/>
                </a:lnTo>
                <a:lnTo>
                  <a:pt x="147645" y="43575"/>
                </a:lnTo>
                <a:lnTo>
                  <a:pt x="147868" y="39176"/>
                </a:lnTo>
                <a:lnTo>
                  <a:pt x="148115" y="30902"/>
                </a:lnTo>
                <a:lnTo>
                  <a:pt x="146911" y="26918"/>
                </a:lnTo>
                <a:lnTo>
                  <a:pt x="144839" y="22992"/>
                </a:lnTo>
                <a:lnTo>
                  <a:pt x="142187" y="19105"/>
                </a:lnTo>
                <a:lnTo>
                  <a:pt x="139149" y="16513"/>
                </a:lnTo>
                <a:lnTo>
                  <a:pt x="135854" y="14785"/>
                </a:lnTo>
                <a:lnTo>
                  <a:pt x="132387" y="13633"/>
                </a:lnTo>
                <a:lnTo>
                  <a:pt x="127536" y="12865"/>
                </a:lnTo>
                <a:lnTo>
                  <a:pt x="121762" y="12353"/>
                </a:lnTo>
                <a:lnTo>
                  <a:pt x="109843" y="11785"/>
                </a:lnTo>
                <a:lnTo>
                  <a:pt x="100312" y="11532"/>
                </a:lnTo>
                <a:lnTo>
                  <a:pt x="94723" y="12734"/>
                </a:lnTo>
                <a:lnTo>
                  <a:pt x="88456" y="14806"/>
                </a:lnTo>
                <a:lnTo>
                  <a:pt x="81739" y="17457"/>
                </a:lnTo>
                <a:lnTo>
                  <a:pt x="75990" y="20494"/>
                </a:lnTo>
                <a:lnTo>
                  <a:pt x="70888" y="23790"/>
                </a:lnTo>
                <a:lnTo>
                  <a:pt x="66217" y="27256"/>
                </a:lnTo>
                <a:lnTo>
                  <a:pt x="61832" y="30837"/>
                </a:lnTo>
                <a:lnTo>
                  <a:pt x="57639" y="34495"/>
                </a:lnTo>
                <a:lnTo>
                  <a:pt x="45444" y="456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medians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572000"/>
          </a:xfrm>
        </p:spPr>
        <p:txBody>
          <a:bodyPr/>
          <a:lstStyle/>
          <a:p>
            <a:r>
              <a:rPr lang="en-US" dirty="0" smtClean="0"/>
              <a:t>The medians are concurrent at a point called the </a:t>
            </a:r>
            <a:r>
              <a:rPr lang="en-US" dirty="0" err="1" smtClean="0"/>
              <a:t>centroid</a:t>
            </a:r>
            <a:r>
              <a:rPr lang="en-US" dirty="0" smtClean="0"/>
              <a:t>. The length of the segment from a vertex to the </a:t>
            </a:r>
            <a:r>
              <a:rPr lang="en-US" dirty="0" err="1" smtClean="0"/>
              <a:t>centroid</a:t>
            </a:r>
            <a:r>
              <a:rPr lang="en-US" dirty="0" smtClean="0"/>
              <a:t> is always 2 /3 the length of the entire median.</a:t>
            </a:r>
          </a:p>
          <a:p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>
            <a:off x="5715000" y="1752600"/>
            <a:ext cx="2895600" cy="3962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2"/>
          <p:cNvSpPr/>
          <p:nvPr/>
        </p:nvSpPr>
        <p:spPr>
          <a:xfrm>
            <a:off x="7182988" y="5680907"/>
            <a:ext cx="52201" cy="77585"/>
          </a:xfrm>
          <a:custGeom>
            <a:avLst/>
            <a:gdLst/>
            <a:ahLst/>
            <a:cxnLst/>
            <a:rect l="0" t="0" r="0" b="0"/>
            <a:pathLst>
              <a:path w="52201" h="77585">
                <a:moveTo>
                  <a:pt x="29342" y="56952"/>
                </a:moveTo>
                <a:lnTo>
                  <a:pt x="45250" y="41044"/>
                </a:lnTo>
                <a:lnTo>
                  <a:pt x="47568" y="37456"/>
                </a:lnTo>
                <a:lnTo>
                  <a:pt x="49113" y="33795"/>
                </a:lnTo>
                <a:lnTo>
                  <a:pt x="50142" y="30085"/>
                </a:lnTo>
                <a:lnTo>
                  <a:pt x="50829" y="26340"/>
                </a:lnTo>
                <a:lnTo>
                  <a:pt x="51286" y="22575"/>
                </a:lnTo>
                <a:lnTo>
                  <a:pt x="51591" y="18794"/>
                </a:lnTo>
                <a:lnTo>
                  <a:pt x="51795" y="15003"/>
                </a:lnTo>
                <a:lnTo>
                  <a:pt x="52021" y="7405"/>
                </a:lnTo>
                <a:lnTo>
                  <a:pt x="50811" y="4871"/>
                </a:lnTo>
                <a:lnTo>
                  <a:pt x="48735" y="3181"/>
                </a:lnTo>
                <a:lnTo>
                  <a:pt x="46080" y="2055"/>
                </a:lnTo>
                <a:lnTo>
                  <a:pt x="43041" y="1304"/>
                </a:lnTo>
                <a:lnTo>
                  <a:pt x="39744" y="803"/>
                </a:lnTo>
                <a:lnTo>
                  <a:pt x="31396" y="0"/>
                </a:lnTo>
                <a:lnTo>
                  <a:pt x="29441" y="1204"/>
                </a:lnTo>
                <a:lnTo>
                  <a:pt x="26868" y="3277"/>
                </a:lnTo>
                <a:lnTo>
                  <a:pt x="23882" y="5929"/>
                </a:lnTo>
                <a:lnTo>
                  <a:pt x="21892" y="8967"/>
                </a:lnTo>
                <a:lnTo>
                  <a:pt x="20566" y="12262"/>
                </a:lnTo>
                <a:lnTo>
                  <a:pt x="19680" y="15729"/>
                </a:lnTo>
                <a:lnTo>
                  <a:pt x="20361" y="20580"/>
                </a:lnTo>
                <a:lnTo>
                  <a:pt x="22085" y="26354"/>
                </a:lnTo>
                <a:lnTo>
                  <a:pt x="27909" y="41736"/>
                </a:lnTo>
                <a:lnTo>
                  <a:pt x="28386" y="44268"/>
                </a:lnTo>
                <a:lnTo>
                  <a:pt x="28705" y="47226"/>
                </a:lnTo>
                <a:lnTo>
                  <a:pt x="28916" y="50469"/>
                </a:lnTo>
                <a:lnTo>
                  <a:pt x="29058" y="53900"/>
                </a:lnTo>
                <a:lnTo>
                  <a:pt x="29216" y="61099"/>
                </a:lnTo>
                <a:lnTo>
                  <a:pt x="30528" y="64797"/>
                </a:lnTo>
                <a:lnTo>
                  <a:pt x="32673" y="68532"/>
                </a:lnTo>
                <a:lnTo>
                  <a:pt x="35372" y="72292"/>
                </a:lnTo>
                <a:lnTo>
                  <a:pt x="38442" y="74799"/>
                </a:lnTo>
                <a:lnTo>
                  <a:pt x="41759" y="76470"/>
                </a:lnTo>
                <a:lnTo>
                  <a:pt x="45239" y="77584"/>
                </a:lnTo>
                <a:lnTo>
                  <a:pt x="47560" y="77057"/>
                </a:lnTo>
                <a:lnTo>
                  <a:pt x="49107" y="75435"/>
                </a:lnTo>
                <a:lnTo>
                  <a:pt x="50138" y="73084"/>
                </a:lnTo>
                <a:lnTo>
                  <a:pt x="50827" y="70247"/>
                </a:lnTo>
                <a:lnTo>
                  <a:pt x="51285" y="67085"/>
                </a:lnTo>
                <a:lnTo>
                  <a:pt x="51590" y="63708"/>
                </a:lnTo>
                <a:lnTo>
                  <a:pt x="51794" y="60186"/>
                </a:lnTo>
                <a:lnTo>
                  <a:pt x="52021" y="52887"/>
                </a:lnTo>
                <a:lnTo>
                  <a:pt x="50811" y="47892"/>
                </a:lnTo>
                <a:lnTo>
                  <a:pt x="48734" y="42022"/>
                </a:lnTo>
                <a:lnTo>
                  <a:pt x="46080" y="35568"/>
                </a:lnTo>
                <a:lnTo>
                  <a:pt x="43041" y="29997"/>
                </a:lnTo>
                <a:lnTo>
                  <a:pt x="39744" y="25012"/>
                </a:lnTo>
                <a:lnTo>
                  <a:pt x="36276" y="20419"/>
                </a:lnTo>
                <a:lnTo>
                  <a:pt x="32695" y="17357"/>
                </a:lnTo>
                <a:lnTo>
                  <a:pt x="29037" y="15315"/>
                </a:lnTo>
                <a:lnTo>
                  <a:pt x="20109" y="12039"/>
                </a:lnTo>
                <a:lnTo>
                  <a:pt x="18107" y="13040"/>
                </a:lnTo>
                <a:lnTo>
                  <a:pt x="15502" y="14978"/>
                </a:lnTo>
                <a:lnTo>
                  <a:pt x="8263" y="21144"/>
                </a:lnTo>
                <a:lnTo>
                  <a:pt x="7669" y="24190"/>
                </a:lnTo>
                <a:lnTo>
                  <a:pt x="7273" y="28761"/>
                </a:lnTo>
                <a:lnTo>
                  <a:pt x="7010" y="34348"/>
                </a:lnTo>
                <a:lnTo>
                  <a:pt x="8104" y="39343"/>
                </a:lnTo>
                <a:lnTo>
                  <a:pt x="10103" y="43943"/>
                </a:lnTo>
                <a:lnTo>
                  <a:pt x="12706" y="48279"/>
                </a:lnTo>
                <a:lnTo>
                  <a:pt x="15711" y="52441"/>
                </a:lnTo>
                <a:lnTo>
                  <a:pt x="18984" y="56485"/>
                </a:lnTo>
                <a:lnTo>
                  <a:pt x="22437" y="60450"/>
                </a:lnTo>
                <a:lnTo>
                  <a:pt x="26008" y="63094"/>
                </a:lnTo>
                <a:lnTo>
                  <a:pt x="29660" y="64857"/>
                </a:lnTo>
                <a:lnTo>
                  <a:pt x="33363" y="66032"/>
                </a:lnTo>
                <a:lnTo>
                  <a:pt x="37103" y="66815"/>
                </a:lnTo>
                <a:lnTo>
                  <a:pt x="40866" y="67338"/>
                </a:lnTo>
                <a:lnTo>
                  <a:pt x="44644" y="67686"/>
                </a:lnTo>
                <a:lnTo>
                  <a:pt x="47163" y="66648"/>
                </a:lnTo>
                <a:lnTo>
                  <a:pt x="48843" y="64686"/>
                </a:lnTo>
                <a:lnTo>
                  <a:pt x="49963" y="62109"/>
                </a:lnTo>
                <a:lnTo>
                  <a:pt x="50709" y="59120"/>
                </a:lnTo>
                <a:lnTo>
                  <a:pt x="51206" y="55857"/>
                </a:lnTo>
                <a:lnTo>
                  <a:pt x="52006" y="47564"/>
                </a:lnTo>
                <a:lnTo>
                  <a:pt x="52071" y="45614"/>
                </a:lnTo>
                <a:lnTo>
                  <a:pt x="52175" y="33358"/>
                </a:lnTo>
                <a:lnTo>
                  <a:pt x="52200" y="17221"/>
                </a:lnTo>
                <a:lnTo>
                  <a:pt x="50930" y="15225"/>
                </a:lnTo>
                <a:lnTo>
                  <a:pt x="48814" y="13894"/>
                </a:lnTo>
                <a:lnTo>
                  <a:pt x="46134" y="13007"/>
                </a:lnTo>
                <a:lnTo>
                  <a:pt x="43077" y="12415"/>
                </a:lnTo>
                <a:lnTo>
                  <a:pt x="39768" y="12021"/>
                </a:lnTo>
                <a:lnTo>
                  <a:pt x="36293" y="11758"/>
                </a:lnTo>
                <a:lnTo>
                  <a:pt x="32705" y="12853"/>
                </a:lnTo>
                <a:lnTo>
                  <a:pt x="29044" y="14853"/>
                </a:lnTo>
                <a:lnTo>
                  <a:pt x="20111" y="21120"/>
                </a:lnTo>
                <a:lnTo>
                  <a:pt x="18108" y="21634"/>
                </a:lnTo>
                <a:lnTo>
                  <a:pt x="15502" y="21977"/>
                </a:lnTo>
                <a:lnTo>
                  <a:pt x="12496" y="22205"/>
                </a:lnTo>
                <a:lnTo>
                  <a:pt x="10491" y="23628"/>
                </a:lnTo>
                <a:lnTo>
                  <a:pt x="9154" y="25846"/>
                </a:lnTo>
                <a:lnTo>
                  <a:pt x="8263" y="28595"/>
                </a:lnTo>
                <a:lnTo>
                  <a:pt x="7669" y="31697"/>
                </a:lnTo>
                <a:lnTo>
                  <a:pt x="7273" y="35036"/>
                </a:lnTo>
                <a:lnTo>
                  <a:pt x="7010" y="38531"/>
                </a:lnTo>
                <a:lnTo>
                  <a:pt x="5563" y="40861"/>
                </a:lnTo>
                <a:lnTo>
                  <a:pt x="3329" y="42415"/>
                </a:lnTo>
                <a:lnTo>
                  <a:pt x="571" y="43451"/>
                </a:lnTo>
                <a:lnTo>
                  <a:pt x="0" y="44141"/>
                </a:lnTo>
                <a:lnTo>
                  <a:pt x="891" y="44602"/>
                </a:lnTo>
                <a:lnTo>
                  <a:pt x="2755" y="44909"/>
                </a:lnTo>
                <a:lnTo>
                  <a:pt x="3997" y="46383"/>
                </a:lnTo>
                <a:lnTo>
                  <a:pt x="4825" y="48636"/>
                </a:lnTo>
                <a:lnTo>
                  <a:pt x="5991" y="54488"/>
                </a:lnTo>
                <a:lnTo>
                  <a:pt x="6481" y="683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3"/>
          <p:cNvSpPr/>
          <p:nvPr/>
        </p:nvSpPr>
        <p:spPr>
          <a:xfrm>
            <a:off x="7143791" y="5681313"/>
            <a:ext cx="68484" cy="100329"/>
          </a:xfrm>
          <a:custGeom>
            <a:avLst/>
            <a:gdLst/>
            <a:ahLst/>
            <a:cxnLst/>
            <a:rect l="0" t="0" r="0" b="0"/>
            <a:pathLst>
              <a:path w="68484" h="100329">
                <a:moveTo>
                  <a:pt x="11389" y="22256"/>
                </a:moveTo>
                <a:lnTo>
                  <a:pt x="1547" y="22256"/>
                </a:lnTo>
                <a:lnTo>
                  <a:pt x="1017" y="23526"/>
                </a:lnTo>
                <a:lnTo>
                  <a:pt x="665" y="25643"/>
                </a:lnTo>
                <a:lnTo>
                  <a:pt x="429" y="28324"/>
                </a:lnTo>
                <a:lnTo>
                  <a:pt x="168" y="48236"/>
                </a:lnTo>
                <a:lnTo>
                  <a:pt x="0" y="82422"/>
                </a:lnTo>
                <a:lnTo>
                  <a:pt x="1256" y="86496"/>
                </a:lnTo>
                <a:lnTo>
                  <a:pt x="3364" y="90483"/>
                </a:lnTo>
                <a:lnTo>
                  <a:pt x="6038" y="94411"/>
                </a:lnTo>
                <a:lnTo>
                  <a:pt x="9092" y="97029"/>
                </a:lnTo>
                <a:lnTo>
                  <a:pt x="12397" y="98775"/>
                </a:lnTo>
                <a:lnTo>
                  <a:pt x="15871" y="99939"/>
                </a:lnTo>
                <a:lnTo>
                  <a:pt x="18187" y="99445"/>
                </a:lnTo>
                <a:lnTo>
                  <a:pt x="19731" y="97845"/>
                </a:lnTo>
                <a:lnTo>
                  <a:pt x="22209" y="92221"/>
                </a:lnTo>
                <a:lnTo>
                  <a:pt x="23682" y="90489"/>
                </a:lnTo>
                <a:lnTo>
                  <a:pt x="25934" y="88065"/>
                </a:lnTo>
                <a:lnTo>
                  <a:pt x="32606" y="81117"/>
                </a:lnTo>
                <a:lnTo>
                  <a:pt x="34424" y="75467"/>
                </a:lnTo>
                <a:lnTo>
                  <a:pt x="39830" y="55642"/>
                </a:lnTo>
                <a:lnTo>
                  <a:pt x="41779" y="45784"/>
                </a:lnTo>
                <a:lnTo>
                  <a:pt x="43079" y="36671"/>
                </a:lnTo>
                <a:lnTo>
                  <a:pt x="45165" y="15932"/>
                </a:lnTo>
                <a:lnTo>
                  <a:pt x="44066" y="12960"/>
                </a:lnTo>
                <a:lnTo>
                  <a:pt x="42064" y="9709"/>
                </a:lnTo>
                <a:lnTo>
                  <a:pt x="39459" y="6272"/>
                </a:lnTo>
                <a:lnTo>
                  <a:pt x="36452" y="3980"/>
                </a:lnTo>
                <a:lnTo>
                  <a:pt x="33177" y="2452"/>
                </a:lnTo>
                <a:lnTo>
                  <a:pt x="24865" y="0"/>
                </a:lnTo>
                <a:lnTo>
                  <a:pt x="22913" y="1069"/>
                </a:lnTo>
                <a:lnTo>
                  <a:pt x="20341" y="3051"/>
                </a:lnTo>
                <a:lnTo>
                  <a:pt x="13157" y="9291"/>
                </a:lnTo>
                <a:lnTo>
                  <a:pt x="12568" y="11073"/>
                </a:lnTo>
                <a:lnTo>
                  <a:pt x="12175" y="13530"/>
                </a:lnTo>
                <a:lnTo>
                  <a:pt x="11912" y="16439"/>
                </a:lnTo>
                <a:lnTo>
                  <a:pt x="10468" y="19648"/>
                </a:lnTo>
                <a:lnTo>
                  <a:pt x="8236" y="23058"/>
                </a:lnTo>
                <a:lnTo>
                  <a:pt x="5476" y="26600"/>
                </a:lnTo>
                <a:lnTo>
                  <a:pt x="3637" y="31503"/>
                </a:lnTo>
                <a:lnTo>
                  <a:pt x="2410" y="37311"/>
                </a:lnTo>
                <a:lnTo>
                  <a:pt x="1593" y="43722"/>
                </a:lnTo>
                <a:lnTo>
                  <a:pt x="1048" y="49267"/>
                </a:lnTo>
                <a:lnTo>
                  <a:pt x="686" y="54234"/>
                </a:lnTo>
                <a:lnTo>
                  <a:pt x="443" y="58814"/>
                </a:lnTo>
                <a:lnTo>
                  <a:pt x="174" y="70678"/>
                </a:lnTo>
                <a:lnTo>
                  <a:pt x="1" y="86854"/>
                </a:lnTo>
                <a:lnTo>
                  <a:pt x="1257" y="89452"/>
                </a:lnTo>
                <a:lnTo>
                  <a:pt x="3364" y="92453"/>
                </a:lnTo>
                <a:lnTo>
                  <a:pt x="6039" y="95724"/>
                </a:lnTo>
                <a:lnTo>
                  <a:pt x="9092" y="97905"/>
                </a:lnTo>
                <a:lnTo>
                  <a:pt x="12398" y="99358"/>
                </a:lnTo>
                <a:lnTo>
                  <a:pt x="15871" y="100328"/>
                </a:lnTo>
                <a:lnTo>
                  <a:pt x="19457" y="99704"/>
                </a:lnTo>
                <a:lnTo>
                  <a:pt x="23118" y="98018"/>
                </a:lnTo>
                <a:lnTo>
                  <a:pt x="26827" y="95624"/>
                </a:lnTo>
                <a:lnTo>
                  <a:pt x="30571" y="92758"/>
                </a:lnTo>
                <a:lnTo>
                  <a:pt x="34337" y="89578"/>
                </a:lnTo>
                <a:lnTo>
                  <a:pt x="38117" y="86187"/>
                </a:lnTo>
                <a:lnTo>
                  <a:pt x="40638" y="82657"/>
                </a:lnTo>
                <a:lnTo>
                  <a:pt x="42318" y="79033"/>
                </a:lnTo>
                <a:lnTo>
                  <a:pt x="43438" y="75348"/>
                </a:lnTo>
                <a:lnTo>
                  <a:pt x="45455" y="72891"/>
                </a:lnTo>
                <a:lnTo>
                  <a:pt x="48070" y="71253"/>
                </a:lnTo>
                <a:lnTo>
                  <a:pt x="51083" y="70160"/>
                </a:lnTo>
                <a:lnTo>
                  <a:pt x="54361" y="68162"/>
                </a:lnTo>
                <a:lnTo>
                  <a:pt x="57817" y="65561"/>
                </a:lnTo>
                <a:lnTo>
                  <a:pt x="61391" y="62556"/>
                </a:lnTo>
                <a:lnTo>
                  <a:pt x="63774" y="59283"/>
                </a:lnTo>
                <a:lnTo>
                  <a:pt x="65362" y="55830"/>
                </a:lnTo>
                <a:lnTo>
                  <a:pt x="66420" y="52259"/>
                </a:lnTo>
                <a:lnTo>
                  <a:pt x="67126" y="48608"/>
                </a:lnTo>
                <a:lnTo>
                  <a:pt x="67597" y="44904"/>
                </a:lnTo>
                <a:lnTo>
                  <a:pt x="68352" y="35902"/>
                </a:lnTo>
                <a:lnTo>
                  <a:pt x="68414" y="33893"/>
                </a:lnTo>
                <a:lnTo>
                  <a:pt x="68483" y="28275"/>
                </a:lnTo>
                <a:lnTo>
                  <a:pt x="67232" y="24999"/>
                </a:lnTo>
                <a:lnTo>
                  <a:pt x="65127" y="21545"/>
                </a:lnTo>
                <a:lnTo>
                  <a:pt x="62455" y="17972"/>
                </a:lnTo>
                <a:lnTo>
                  <a:pt x="59402" y="15590"/>
                </a:lnTo>
                <a:lnTo>
                  <a:pt x="56098" y="14002"/>
                </a:lnTo>
                <a:lnTo>
                  <a:pt x="52625" y="12944"/>
                </a:lnTo>
                <a:lnTo>
                  <a:pt x="49039" y="13508"/>
                </a:lnTo>
                <a:lnTo>
                  <a:pt x="45379" y="15154"/>
                </a:lnTo>
                <a:lnTo>
                  <a:pt x="36447" y="20854"/>
                </a:lnTo>
                <a:lnTo>
                  <a:pt x="35714" y="23861"/>
                </a:lnTo>
                <a:lnTo>
                  <a:pt x="35226" y="28406"/>
                </a:lnTo>
                <a:lnTo>
                  <a:pt x="34900" y="33976"/>
                </a:lnTo>
                <a:lnTo>
                  <a:pt x="34538" y="43552"/>
                </a:lnTo>
                <a:lnTo>
                  <a:pt x="34442" y="47884"/>
                </a:lnTo>
                <a:lnTo>
                  <a:pt x="35647" y="52041"/>
                </a:lnTo>
                <a:lnTo>
                  <a:pt x="37721" y="56083"/>
                </a:lnTo>
                <a:lnTo>
                  <a:pt x="44107" y="65627"/>
                </a:lnTo>
                <a:lnTo>
                  <a:pt x="45901" y="65140"/>
                </a:lnTo>
                <a:lnTo>
                  <a:pt x="48366" y="63546"/>
                </a:lnTo>
                <a:lnTo>
                  <a:pt x="55381" y="57929"/>
                </a:lnTo>
                <a:lnTo>
                  <a:pt x="57227" y="56198"/>
                </a:lnTo>
                <a:lnTo>
                  <a:pt x="62665" y="50889"/>
                </a:lnTo>
                <a:lnTo>
                  <a:pt x="64623" y="46424"/>
                </a:lnTo>
                <a:lnTo>
                  <a:pt x="65928" y="40909"/>
                </a:lnTo>
                <a:lnTo>
                  <a:pt x="66798" y="34691"/>
                </a:lnTo>
                <a:lnTo>
                  <a:pt x="67378" y="28006"/>
                </a:lnTo>
                <a:lnTo>
                  <a:pt x="67764" y="21010"/>
                </a:lnTo>
                <a:lnTo>
                  <a:pt x="68385" y="3666"/>
                </a:lnTo>
                <a:lnTo>
                  <a:pt x="65896" y="2243"/>
                </a:lnTo>
                <a:lnTo>
                  <a:pt x="61697" y="1294"/>
                </a:lnTo>
                <a:lnTo>
                  <a:pt x="56358" y="661"/>
                </a:lnTo>
                <a:lnTo>
                  <a:pt x="52798" y="1510"/>
                </a:lnTo>
                <a:lnTo>
                  <a:pt x="50425" y="3345"/>
                </a:lnTo>
                <a:lnTo>
                  <a:pt x="48843" y="5839"/>
                </a:lnTo>
                <a:lnTo>
                  <a:pt x="46518" y="7501"/>
                </a:lnTo>
                <a:lnTo>
                  <a:pt x="43698" y="8610"/>
                </a:lnTo>
                <a:lnTo>
                  <a:pt x="40549" y="9349"/>
                </a:lnTo>
                <a:lnTo>
                  <a:pt x="38448" y="11112"/>
                </a:lnTo>
                <a:lnTo>
                  <a:pt x="37048" y="13557"/>
                </a:lnTo>
                <a:lnTo>
                  <a:pt x="36115" y="16456"/>
                </a:lnTo>
                <a:lnTo>
                  <a:pt x="34222" y="19660"/>
                </a:lnTo>
                <a:lnTo>
                  <a:pt x="31691" y="23065"/>
                </a:lnTo>
                <a:lnTo>
                  <a:pt x="28733" y="26606"/>
                </a:lnTo>
                <a:lnTo>
                  <a:pt x="26762" y="30236"/>
                </a:lnTo>
                <a:lnTo>
                  <a:pt x="25448" y="33926"/>
                </a:lnTo>
                <a:lnTo>
                  <a:pt x="24572" y="37656"/>
                </a:lnTo>
                <a:lnTo>
                  <a:pt x="23987" y="41413"/>
                </a:lnTo>
                <a:lnTo>
                  <a:pt x="23597" y="45187"/>
                </a:lnTo>
                <a:lnTo>
                  <a:pt x="23338" y="48974"/>
                </a:lnTo>
                <a:lnTo>
                  <a:pt x="23165" y="54038"/>
                </a:lnTo>
                <a:lnTo>
                  <a:pt x="22864" y="75564"/>
                </a:lnTo>
                <a:lnTo>
                  <a:pt x="22849" y="75575"/>
                </a:lnTo>
                <a:lnTo>
                  <a:pt x="22823" y="63160"/>
                </a:lnTo>
                <a:lnTo>
                  <a:pt x="24091" y="59686"/>
                </a:lnTo>
                <a:lnTo>
                  <a:pt x="26207" y="56099"/>
                </a:lnTo>
                <a:lnTo>
                  <a:pt x="28887" y="52438"/>
                </a:lnTo>
                <a:lnTo>
                  <a:pt x="30674" y="47458"/>
                </a:lnTo>
                <a:lnTo>
                  <a:pt x="31866" y="41597"/>
                </a:lnTo>
                <a:lnTo>
                  <a:pt x="34249" y="222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4"/>
          <p:cNvSpPr/>
          <p:nvPr/>
        </p:nvSpPr>
        <p:spPr>
          <a:xfrm>
            <a:off x="7088058" y="1795537"/>
            <a:ext cx="78552" cy="3896603"/>
          </a:xfrm>
          <a:custGeom>
            <a:avLst/>
            <a:gdLst/>
            <a:ahLst/>
            <a:cxnLst/>
            <a:rect l="0" t="0" r="0" b="0"/>
            <a:pathLst>
              <a:path w="78552" h="3896603">
                <a:moveTo>
                  <a:pt x="55692" y="3896602"/>
                </a:moveTo>
                <a:lnTo>
                  <a:pt x="49624" y="3884467"/>
                </a:lnTo>
                <a:lnTo>
                  <a:pt x="47836" y="3879622"/>
                </a:lnTo>
                <a:lnTo>
                  <a:pt x="45850" y="3870852"/>
                </a:lnTo>
                <a:lnTo>
                  <a:pt x="44470" y="3860050"/>
                </a:lnTo>
                <a:lnTo>
                  <a:pt x="42992" y="3749919"/>
                </a:lnTo>
                <a:lnTo>
                  <a:pt x="40875" y="3736584"/>
                </a:lnTo>
                <a:lnTo>
                  <a:pt x="38194" y="3721343"/>
                </a:lnTo>
                <a:lnTo>
                  <a:pt x="36406" y="3709913"/>
                </a:lnTo>
                <a:lnTo>
                  <a:pt x="34420" y="3693826"/>
                </a:lnTo>
                <a:lnTo>
                  <a:pt x="32860" y="3579927"/>
                </a:lnTo>
                <a:lnTo>
                  <a:pt x="31570" y="3541435"/>
                </a:lnTo>
                <a:lnTo>
                  <a:pt x="29450" y="3527744"/>
                </a:lnTo>
                <a:lnTo>
                  <a:pt x="26768" y="3513537"/>
                </a:lnTo>
                <a:lnTo>
                  <a:pt x="24979" y="3502795"/>
                </a:lnTo>
                <a:lnTo>
                  <a:pt x="22991" y="3487474"/>
                </a:lnTo>
                <a:lnTo>
                  <a:pt x="21402" y="3370431"/>
                </a:lnTo>
                <a:lnTo>
                  <a:pt x="21401" y="3256612"/>
                </a:lnTo>
                <a:lnTo>
                  <a:pt x="20132" y="3248962"/>
                </a:lnTo>
                <a:lnTo>
                  <a:pt x="18016" y="3240052"/>
                </a:lnTo>
                <a:lnTo>
                  <a:pt x="15334" y="3230303"/>
                </a:lnTo>
                <a:lnTo>
                  <a:pt x="13546" y="3221262"/>
                </a:lnTo>
                <a:lnTo>
                  <a:pt x="11560" y="3204445"/>
                </a:lnTo>
                <a:lnTo>
                  <a:pt x="10181" y="3083827"/>
                </a:lnTo>
                <a:lnTo>
                  <a:pt x="9972" y="2733096"/>
                </a:lnTo>
                <a:lnTo>
                  <a:pt x="8702" y="2724692"/>
                </a:lnTo>
                <a:lnTo>
                  <a:pt x="6585" y="2715278"/>
                </a:lnTo>
                <a:lnTo>
                  <a:pt x="3904" y="2705193"/>
                </a:lnTo>
                <a:lnTo>
                  <a:pt x="2116" y="2684500"/>
                </a:lnTo>
                <a:lnTo>
                  <a:pt x="871" y="2587360"/>
                </a:lnTo>
                <a:lnTo>
                  <a:pt x="2634" y="2547524"/>
                </a:lnTo>
                <a:lnTo>
                  <a:pt x="5081" y="2505727"/>
                </a:lnTo>
                <a:lnTo>
                  <a:pt x="4411" y="2438966"/>
                </a:lnTo>
                <a:lnTo>
                  <a:pt x="1150" y="2388974"/>
                </a:lnTo>
                <a:lnTo>
                  <a:pt x="585" y="2342740"/>
                </a:lnTo>
                <a:lnTo>
                  <a:pt x="2444" y="2326024"/>
                </a:lnTo>
                <a:lnTo>
                  <a:pt x="4954" y="2308530"/>
                </a:lnTo>
                <a:lnTo>
                  <a:pt x="6626" y="2294328"/>
                </a:lnTo>
                <a:lnTo>
                  <a:pt x="8485" y="2271774"/>
                </a:lnTo>
                <a:lnTo>
                  <a:pt x="7711" y="2262203"/>
                </a:lnTo>
                <a:lnTo>
                  <a:pt x="5924" y="2253283"/>
                </a:lnTo>
                <a:lnTo>
                  <a:pt x="3463" y="2244796"/>
                </a:lnTo>
                <a:lnTo>
                  <a:pt x="1823" y="2236598"/>
                </a:lnTo>
                <a:lnTo>
                  <a:pt x="0" y="2220716"/>
                </a:lnTo>
                <a:lnTo>
                  <a:pt x="784" y="2206575"/>
                </a:lnTo>
                <a:lnTo>
                  <a:pt x="2577" y="2188257"/>
                </a:lnTo>
                <a:lnTo>
                  <a:pt x="6685" y="2151818"/>
                </a:lnTo>
                <a:lnTo>
                  <a:pt x="8997" y="2122894"/>
                </a:lnTo>
                <a:lnTo>
                  <a:pt x="9960" y="2007819"/>
                </a:lnTo>
                <a:lnTo>
                  <a:pt x="9971" y="1813073"/>
                </a:lnTo>
                <a:lnTo>
                  <a:pt x="11242" y="1787493"/>
                </a:lnTo>
                <a:lnTo>
                  <a:pt x="13358" y="1766630"/>
                </a:lnTo>
                <a:lnTo>
                  <a:pt x="16040" y="1748910"/>
                </a:lnTo>
                <a:lnTo>
                  <a:pt x="17827" y="1734557"/>
                </a:lnTo>
                <a:lnTo>
                  <a:pt x="19813" y="1711837"/>
                </a:lnTo>
                <a:lnTo>
                  <a:pt x="21360" y="1628705"/>
                </a:lnTo>
                <a:lnTo>
                  <a:pt x="22644" y="1620131"/>
                </a:lnTo>
                <a:lnTo>
                  <a:pt x="24769" y="1611875"/>
                </a:lnTo>
                <a:lnTo>
                  <a:pt x="27457" y="1603831"/>
                </a:lnTo>
                <a:lnTo>
                  <a:pt x="29248" y="1589578"/>
                </a:lnTo>
                <a:lnTo>
                  <a:pt x="31239" y="1550035"/>
                </a:lnTo>
                <a:lnTo>
                  <a:pt x="33040" y="1532124"/>
                </a:lnTo>
                <a:lnTo>
                  <a:pt x="35511" y="1516374"/>
                </a:lnTo>
                <a:lnTo>
                  <a:pt x="38427" y="1502063"/>
                </a:lnTo>
                <a:lnTo>
                  <a:pt x="40372" y="1488713"/>
                </a:lnTo>
                <a:lnTo>
                  <a:pt x="42533" y="1463719"/>
                </a:lnTo>
                <a:lnTo>
                  <a:pt x="44232" y="1350719"/>
                </a:lnTo>
                <a:lnTo>
                  <a:pt x="44261" y="1003758"/>
                </a:lnTo>
                <a:lnTo>
                  <a:pt x="42992" y="991409"/>
                </a:lnTo>
                <a:lnTo>
                  <a:pt x="40875" y="978097"/>
                </a:lnTo>
                <a:lnTo>
                  <a:pt x="38194" y="964142"/>
                </a:lnTo>
                <a:lnTo>
                  <a:pt x="36406" y="947219"/>
                </a:lnTo>
                <a:lnTo>
                  <a:pt x="34420" y="908095"/>
                </a:lnTo>
                <a:lnTo>
                  <a:pt x="32971" y="794616"/>
                </a:lnTo>
                <a:lnTo>
                  <a:pt x="32844" y="680033"/>
                </a:lnTo>
                <a:lnTo>
                  <a:pt x="34110" y="660023"/>
                </a:lnTo>
                <a:lnTo>
                  <a:pt x="36224" y="640333"/>
                </a:lnTo>
                <a:lnTo>
                  <a:pt x="40689" y="606601"/>
                </a:lnTo>
                <a:lnTo>
                  <a:pt x="42674" y="587376"/>
                </a:lnTo>
                <a:lnTo>
                  <a:pt x="44220" y="477811"/>
                </a:lnTo>
                <a:lnTo>
                  <a:pt x="45504" y="465518"/>
                </a:lnTo>
                <a:lnTo>
                  <a:pt x="47630" y="452243"/>
                </a:lnTo>
                <a:lnTo>
                  <a:pt x="50317" y="438313"/>
                </a:lnTo>
                <a:lnTo>
                  <a:pt x="50839" y="427756"/>
                </a:lnTo>
                <a:lnTo>
                  <a:pt x="49917" y="419448"/>
                </a:lnTo>
                <a:lnTo>
                  <a:pt x="48032" y="412640"/>
                </a:lnTo>
                <a:lnTo>
                  <a:pt x="45937" y="401688"/>
                </a:lnTo>
                <a:lnTo>
                  <a:pt x="44264" y="296339"/>
                </a:lnTo>
                <a:lnTo>
                  <a:pt x="44261" y="104088"/>
                </a:lnTo>
                <a:lnTo>
                  <a:pt x="45532" y="102070"/>
                </a:lnTo>
                <a:lnTo>
                  <a:pt x="47649" y="99454"/>
                </a:lnTo>
                <a:lnTo>
                  <a:pt x="50330" y="96440"/>
                </a:lnTo>
                <a:lnTo>
                  <a:pt x="52117" y="93161"/>
                </a:lnTo>
                <a:lnTo>
                  <a:pt x="54103" y="86131"/>
                </a:lnTo>
                <a:lnTo>
                  <a:pt x="55552" y="47792"/>
                </a:lnTo>
                <a:lnTo>
                  <a:pt x="56868" y="41679"/>
                </a:lnTo>
                <a:lnTo>
                  <a:pt x="59016" y="36333"/>
                </a:lnTo>
                <a:lnTo>
                  <a:pt x="61718" y="31500"/>
                </a:lnTo>
                <a:lnTo>
                  <a:pt x="63520" y="27007"/>
                </a:lnTo>
                <a:lnTo>
                  <a:pt x="65520" y="18629"/>
                </a:lnTo>
                <a:lnTo>
                  <a:pt x="66982" y="1283"/>
                </a:lnTo>
                <a:lnTo>
                  <a:pt x="68298" y="513"/>
                </a:lnTo>
                <a:lnTo>
                  <a:pt x="70446" y="0"/>
                </a:lnTo>
                <a:lnTo>
                  <a:pt x="78551" y="104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5"/>
          <p:cNvSpPr/>
          <p:nvPr/>
        </p:nvSpPr>
        <p:spPr>
          <a:xfrm>
            <a:off x="7120890" y="1783079"/>
            <a:ext cx="11430" cy="57151"/>
          </a:xfrm>
          <a:custGeom>
            <a:avLst/>
            <a:gdLst/>
            <a:ahLst/>
            <a:cxnLst/>
            <a:rect l="0" t="0" r="0" b="0"/>
            <a:pathLst>
              <a:path w="11430" h="57151">
                <a:moveTo>
                  <a:pt x="0" y="57150"/>
                </a:moveTo>
                <a:lnTo>
                  <a:pt x="0" y="25333"/>
                </a:lnTo>
                <a:lnTo>
                  <a:pt x="1270" y="19429"/>
                </a:lnTo>
                <a:lnTo>
                  <a:pt x="3386" y="14223"/>
                </a:lnTo>
                <a:lnTo>
                  <a:pt x="114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6"/>
          <p:cNvSpPr/>
          <p:nvPr/>
        </p:nvSpPr>
        <p:spPr>
          <a:xfrm>
            <a:off x="6412424" y="3669379"/>
            <a:ext cx="68247" cy="125381"/>
          </a:xfrm>
          <a:custGeom>
            <a:avLst/>
            <a:gdLst/>
            <a:ahLst/>
            <a:cxnLst/>
            <a:rect l="0" t="0" r="0" b="0"/>
            <a:pathLst>
              <a:path w="68247" h="125381">
                <a:moveTo>
                  <a:pt x="56955" y="91091"/>
                </a:moveTo>
                <a:lnTo>
                  <a:pt x="66797" y="81249"/>
                </a:lnTo>
                <a:lnTo>
                  <a:pt x="67326" y="79450"/>
                </a:lnTo>
                <a:lnTo>
                  <a:pt x="67680" y="76980"/>
                </a:lnTo>
                <a:lnTo>
                  <a:pt x="67914" y="74063"/>
                </a:lnTo>
                <a:lnTo>
                  <a:pt x="68071" y="69579"/>
                </a:lnTo>
                <a:lnTo>
                  <a:pt x="68246" y="57823"/>
                </a:lnTo>
                <a:lnTo>
                  <a:pt x="67022" y="52402"/>
                </a:lnTo>
                <a:lnTo>
                  <a:pt x="64937" y="47518"/>
                </a:lnTo>
                <a:lnTo>
                  <a:pt x="62276" y="42992"/>
                </a:lnTo>
                <a:lnTo>
                  <a:pt x="59232" y="39975"/>
                </a:lnTo>
                <a:lnTo>
                  <a:pt x="55934" y="37964"/>
                </a:lnTo>
                <a:lnTo>
                  <a:pt x="52464" y="36623"/>
                </a:lnTo>
                <a:lnTo>
                  <a:pt x="50152" y="38269"/>
                </a:lnTo>
                <a:lnTo>
                  <a:pt x="48610" y="41906"/>
                </a:lnTo>
                <a:lnTo>
                  <a:pt x="47581" y="46871"/>
                </a:lnTo>
                <a:lnTo>
                  <a:pt x="48166" y="50181"/>
                </a:lnTo>
                <a:lnTo>
                  <a:pt x="49826" y="52387"/>
                </a:lnTo>
                <a:lnTo>
                  <a:pt x="52203" y="53858"/>
                </a:lnTo>
                <a:lnTo>
                  <a:pt x="53787" y="53569"/>
                </a:lnTo>
                <a:lnTo>
                  <a:pt x="54843" y="52107"/>
                </a:lnTo>
                <a:lnTo>
                  <a:pt x="55548" y="49861"/>
                </a:lnTo>
                <a:lnTo>
                  <a:pt x="54747" y="47094"/>
                </a:lnTo>
                <a:lnTo>
                  <a:pt x="52943" y="43979"/>
                </a:lnTo>
                <a:lnTo>
                  <a:pt x="50471" y="40633"/>
                </a:lnTo>
                <a:lnTo>
                  <a:pt x="48823" y="37132"/>
                </a:lnTo>
                <a:lnTo>
                  <a:pt x="47724" y="33529"/>
                </a:lnTo>
                <a:lnTo>
                  <a:pt x="46991" y="29856"/>
                </a:lnTo>
                <a:lnTo>
                  <a:pt x="45232" y="27407"/>
                </a:lnTo>
                <a:lnTo>
                  <a:pt x="42790" y="25775"/>
                </a:lnTo>
                <a:lnTo>
                  <a:pt x="39892" y="24686"/>
                </a:lnTo>
                <a:lnTo>
                  <a:pt x="36690" y="23961"/>
                </a:lnTo>
                <a:lnTo>
                  <a:pt x="33285" y="23478"/>
                </a:lnTo>
                <a:lnTo>
                  <a:pt x="24763" y="22702"/>
                </a:lnTo>
                <a:lnTo>
                  <a:pt x="24064" y="23908"/>
                </a:lnTo>
                <a:lnTo>
                  <a:pt x="23597" y="25982"/>
                </a:lnTo>
                <a:lnTo>
                  <a:pt x="23287" y="28635"/>
                </a:lnTo>
                <a:lnTo>
                  <a:pt x="23080" y="31673"/>
                </a:lnTo>
                <a:lnTo>
                  <a:pt x="22942" y="34969"/>
                </a:lnTo>
                <a:lnTo>
                  <a:pt x="22850" y="38436"/>
                </a:lnTo>
                <a:lnTo>
                  <a:pt x="22720" y="61519"/>
                </a:lnTo>
                <a:lnTo>
                  <a:pt x="23972" y="68836"/>
                </a:lnTo>
                <a:lnTo>
                  <a:pt x="26076" y="74985"/>
                </a:lnTo>
                <a:lnTo>
                  <a:pt x="32512" y="87909"/>
                </a:lnTo>
                <a:lnTo>
                  <a:pt x="34310" y="88970"/>
                </a:lnTo>
                <a:lnTo>
                  <a:pt x="36778" y="89677"/>
                </a:lnTo>
                <a:lnTo>
                  <a:pt x="39694" y="90148"/>
                </a:lnTo>
                <a:lnTo>
                  <a:pt x="42908" y="89192"/>
                </a:lnTo>
                <a:lnTo>
                  <a:pt x="46320" y="87285"/>
                </a:lnTo>
                <a:lnTo>
                  <a:pt x="54855" y="81167"/>
                </a:lnTo>
                <a:lnTo>
                  <a:pt x="55555" y="79395"/>
                </a:lnTo>
                <a:lnTo>
                  <a:pt x="56022" y="76943"/>
                </a:lnTo>
                <a:lnTo>
                  <a:pt x="56333" y="74039"/>
                </a:lnTo>
                <a:lnTo>
                  <a:pt x="57811" y="70833"/>
                </a:lnTo>
                <a:lnTo>
                  <a:pt x="60065" y="67425"/>
                </a:lnTo>
                <a:lnTo>
                  <a:pt x="62838" y="63883"/>
                </a:lnTo>
                <a:lnTo>
                  <a:pt x="64688" y="58982"/>
                </a:lnTo>
                <a:lnTo>
                  <a:pt x="65920" y="53175"/>
                </a:lnTo>
                <a:lnTo>
                  <a:pt x="66742" y="46763"/>
                </a:lnTo>
                <a:lnTo>
                  <a:pt x="67290" y="41219"/>
                </a:lnTo>
                <a:lnTo>
                  <a:pt x="67655" y="36253"/>
                </a:lnTo>
                <a:lnTo>
                  <a:pt x="67899" y="31672"/>
                </a:lnTo>
                <a:lnTo>
                  <a:pt x="66790" y="26078"/>
                </a:lnTo>
                <a:lnTo>
                  <a:pt x="64782" y="19809"/>
                </a:lnTo>
                <a:lnTo>
                  <a:pt x="62174" y="13089"/>
                </a:lnTo>
                <a:lnTo>
                  <a:pt x="59164" y="8610"/>
                </a:lnTo>
                <a:lnTo>
                  <a:pt x="55888" y="5623"/>
                </a:lnTo>
                <a:lnTo>
                  <a:pt x="52434" y="3632"/>
                </a:lnTo>
                <a:lnTo>
                  <a:pt x="48861" y="2305"/>
                </a:lnTo>
                <a:lnTo>
                  <a:pt x="45209" y="1420"/>
                </a:lnTo>
                <a:lnTo>
                  <a:pt x="36291" y="0"/>
                </a:lnTo>
                <a:lnTo>
                  <a:pt x="34289" y="1153"/>
                </a:lnTo>
                <a:lnTo>
                  <a:pt x="31684" y="3192"/>
                </a:lnTo>
                <a:lnTo>
                  <a:pt x="28678" y="5822"/>
                </a:lnTo>
                <a:lnTo>
                  <a:pt x="26674" y="8845"/>
                </a:lnTo>
                <a:lnTo>
                  <a:pt x="25338" y="12130"/>
                </a:lnTo>
                <a:lnTo>
                  <a:pt x="24447" y="15590"/>
                </a:lnTo>
                <a:lnTo>
                  <a:pt x="23853" y="21707"/>
                </a:lnTo>
                <a:lnTo>
                  <a:pt x="23457" y="29595"/>
                </a:lnTo>
                <a:lnTo>
                  <a:pt x="23018" y="49789"/>
                </a:lnTo>
                <a:lnTo>
                  <a:pt x="22711" y="100641"/>
                </a:lnTo>
                <a:lnTo>
                  <a:pt x="23966" y="105077"/>
                </a:lnTo>
                <a:lnTo>
                  <a:pt x="26073" y="108035"/>
                </a:lnTo>
                <a:lnTo>
                  <a:pt x="28747" y="110007"/>
                </a:lnTo>
                <a:lnTo>
                  <a:pt x="31800" y="111322"/>
                </a:lnTo>
                <a:lnTo>
                  <a:pt x="35105" y="112198"/>
                </a:lnTo>
                <a:lnTo>
                  <a:pt x="43467" y="113604"/>
                </a:lnTo>
                <a:lnTo>
                  <a:pt x="44153" y="112449"/>
                </a:lnTo>
                <a:lnTo>
                  <a:pt x="44611" y="110410"/>
                </a:lnTo>
                <a:lnTo>
                  <a:pt x="44916" y="107780"/>
                </a:lnTo>
                <a:lnTo>
                  <a:pt x="46389" y="104757"/>
                </a:lnTo>
                <a:lnTo>
                  <a:pt x="48641" y="101471"/>
                </a:lnTo>
                <a:lnTo>
                  <a:pt x="51413" y="98011"/>
                </a:lnTo>
                <a:lnTo>
                  <a:pt x="51990" y="93164"/>
                </a:lnTo>
                <a:lnTo>
                  <a:pt x="51105" y="87393"/>
                </a:lnTo>
                <a:lnTo>
                  <a:pt x="49245" y="81006"/>
                </a:lnTo>
                <a:lnTo>
                  <a:pt x="48006" y="75477"/>
                </a:lnTo>
                <a:lnTo>
                  <a:pt x="47179" y="70521"/>
                </a:lnTo>
                <a:lnTo>
                  <a:pt x="46628" y="65948"/>
                </a:lnTo>
                <a:lnTo>
                  <a:pt x="44990" y="62899"/>
                </a:lnTo>
                <a:lnTo>
                  <a:pt x="42629" y="60866"/>
                </a:lnTo>
                <a:lnTo>
                  <a:pt x="39785" y="59511"/>
                </a:lnTo>
                <a:lnTo>
                  <a:pt x="37888" y="57337"/>
                </a:lnTo>
                <a:lnTo>
                  <a:pt x="36624" y="54618"/>
                </a:lnTo>
                <a:lnTo>
                  <a:pt x="35781" y="51536"/>
                </a:lnTo>
                <a:lnTo>
                  <a:pt x="33949" y="49480"/>
                </a:lnTo>
                <a:lnTo>
                  <a:pt x="31458" y="48111"/>
                </a:lnTo>
                <a:lnTo>
                  <a:pt x="28527" y="47197"/>
                </a:lnTo>
                <a:lnTo>
                  <a:pt x="25303" y="47858"/>
                </a:lnTo>
                <a:lnTo>
                  <a:pt x="21884" y="49569"/>
                </a:lnTo>
                <a:lnTo>
                  <a:pt x="18335" y="51979"/>
                </a:lnTo>
                <a:lnTo>
                  <a:pt x="14698" y="54856"/>
                </a:lnTo>
                <a:lnTo>
                  <a:pt x="11004" y="58045"/>
                </a:lnTo>
                <a:lnTo>
                  <a:pt x="7272" y="61440"/>
                </a:lnTo>
                <a:lnTo>
                  <a:pt x="4782" y="64973"/>
                </a:lnTo>
                <a:lnTo>
                  <a:pt x="3123" y="68599"/>
                </a:lnTo>
                <a:lnTo>
                  <a:pt x="461" y="77476"/>
                </a:lnTo>
                <a:lnTo>
                  <a:pt x="243" y="79474"/>
                </a:lnTo>
                <a:lnTo>
                  <a:pt x="97" y="82076"/>
                </a:lnTo>
                <a:lnTo>
                  <a:pt x="0" y="85081"/>
                </a:lnTo>
                <a:lnTo>
                  <a:pt x="1205" y="89624"/>
                </a:lnTo>
                <a:lnTo>
                  <a:pt x="3278" y="95193"/>
                </a:lnTo>
                <a:lnTo>
                  <a:pt x="9664" y="110245"/>
                </a:lnTo>
                <a:lnTo>
                  <a:pt x="11457" y="111480"/>
                </a:lnTo>
                <a:lnTo>
                  <a:pt x="13924" y="112304"/>
                </a:lnTo>
                <a:lnTo>
                  <a:pt x="16837" y="112853"/>
                </a:lnTo>
                <a:lnTo>
                  <a:pt x="20050" y="114489"/>
                </a:lnTo>
                <a:lnTo>
                  <a:pt x="23462" y="116849"/>
                </a:lnTo>
                <a:lnTo>
                  <a:pt x="34096" y="1253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"/>
          <p:cNvSpPr/>
          <p:nvPr/>
        </p:nvSpPr>
        <p:spPr>
          <a:xfrm>
            <a:off x="6400800" y="3737609"/>
            <a:ext cx="2194560" cy="1999738"/>
          </a:xfrm>
          <a:custGeom>
            <a:avLst/>
            <a:gdLst/>
            <a:ahLst/>
            <a:cxnLst/>
            <a:rect l="0" t="0" r="0" b="0"/>
            <a:pathLst>
              <a:path w="2194560" h="1999738">
                <a:moveTo>
                  <a:pt x="0" y="0"/>
                </a:moveTo>
                <a:lnTo>
                  <a:pt x="60837" y="42916"/>
                </a:lnTo>
                <a:lnTo>
                  <a:pt x="63418" y="46391"/>
                </a:lnTo>
                <a:lnTo>
                  <a:pt x="67555" y="53639"/>
                </a:lnTo>
                <a:lnTo>
                  <a:pt x="90254" y="78497"/>
                </a:lnTo>
                <a:lnTo>
                  <a:pt x="144733" y="124115"/>
                </a:lnTo>
                <a:lnTo>
                  <a:pt x="202344" y="171131"/>
                </a:lnTo>
                <a:lnTo>
                  <a:pt x="235636" y="198873"/>
                </a:lnTo>
                <a:lnTo>
                  <a:pt x="263574" y="219624"/>
                </a:lnTo>
                <a:lnTo>
                  <a:pt x="267156" y="223886"/>
                </a:lnTo>
                <a:lnTo>
                  <a:pt x="269544" y="227998"/>
                </a:lnTo>
                <a:lnTo>
                  <a:pt x="271136" y="232009"/>
                </a:lnTo>
                <a:lnTo>
                  <a:pt x="274737" y="235952"/>
                </a:lnTo>
                <a:lnTo>
                  <a:pt x="299790" y="255235"/>
                </a:lnTo>
                <a:lnTo>
                  <a:pt x="362842" y="326323"/>
                </a:lnTo>
                <a:lnTo>
                  <a:pt x="404275" y="368422"/>
                </a:lnTo>
                <a:lnTo>
                  <a:pt x="426273" y="382103"/>
                </a:lnTo>
                <a:lnTo>
                  <a:pt x="428962" y="385546"/>
                </a:lnTo>
                <a:lnTo>
                  <a:pt x="430755" y="389111"/>
                </a:lnTo>
                <a:lnTo>
                  <a:pt x="431949" y="392757"/>
                </a:lnTo>
                <a:lnTo>
                  <a:pt x="435286" y="396458"/>
                </a:lnTo>
                <a:lnTo>
                  <a:pt x="502108" y="448762"/>
                </a:lnTo>
                <a:lnTo>
                  <a:pt x="567670" y="510530"/>
                </a:lnTo>
                <a:lnTo>
                  <a:pt x="648545" y="591396"/>
                </a:lnTo>
                <a:lnTo>
                  <a:pt x="715125" y="647017"/>
                </a:lnTo>
                <a:lnTo>
                  <a:pt x="776543" y="707965"/>
                </a:lnTo>
                <a:lnTo>
                  <a:pt x="787090" y="717241"/>
                </a:lnTo>
                <a:lnTo>
                  <a:pt x="853251" y="773335"/>
                </a:lnTo>
                <a:lnTo>
                  <a:pt x="860976" y="781008"/>
                </a:lnTo>
                <a:lnTo>
                  <a:pt x="864814" y="783562"/>
                </a:lnTo>
                <a:lnTo>
                  <a:pt x="876283" y="788427"/>
                </a:lnTo>
                <a:lnTo>
                  <a:pt x="891536" y="800805"/>
                </a:lnTo>
                <a:lnTo>
                  <a:pt x="940599" y="849172"/>
                </a:lnTo>
                <a:lnTo>
                  <a:pt x="944566" y="851865"/>
                </a:lnTo>
                <a:lnTo>
                  <a:pt x="956217" y="856924"/>
                </a:lnTo>
                <a:lnTo>
                  <a:pt x="971532" y="869369"/>
                </a:lnTo>
                <a:lnTo>
                  <a:pt x="991868" y="887821"/>
                </a:lnTo>
                <a:lnTo>
                  <a:pt x="1019490" y="906792"/>
                </a:lnTo>
                <a:lnTo>
                  <a:pt x="1047657" y="932181"/>
                </a:lnTo>
                <a:lnTo>
                  <a:pt x="1055328" y="935003"/>
                </a:lnTo>
                <a:lnTo>
                  <a:pt x="1083460" y="955057"/>
                </a:lnTo>
                <a:lnTo>
                  <a:pt x="1088067" y="956745"/>
                </a:lnTo>
                <a:lnTo>
                  <a:pt x="1096572" y="962007"/>
                </a:lnTo>
                <a:lnTo>
                  <a:pt x="1138127" y="998529"/>
                </a:lnTo>
                <a:lnTo>
                  <a:pt x="1187097" y="1025109"/>
                </a:lnTo>
                <a:lnTo>
                  <a:pt x="1191448" y="1026306"/>
                </a:lnTo>
                <a:lnTo>
                  <a:pt x="1194348" y="1028374"/>
                </a:lnTo>
                <a:lnTo>
                  <a:pt x="1196282" y="1031023"/>
                </a:lnTo>
                <a:lnTo>
                  <a:pt x="1197571" y="1034059"/>
                </a:lnTo>
                <a:lnTo>
                  <a:pt x="1271348" y="1090383"/>
                </a:lnTo>
                <a:lnTo>
                  <a:pt x="1334367" y="1148214"/>
                </a:lnTo>
                <a:lnTo>
                  <a:pt x="1405932" y="1202259"/>
                </a:lnTo>
                <a:lnTo>
                  <a:pt x="1464741" y="1259410"/>
                </a:lnTo>
                <a:lnTo>
                  <a:pt x="1506085" y="1297040"/>
                </a:lnTo>
                <a:lnTo>
                  <a:pt x="1545237" y="1329138"/>
                </a:lnTo>
                <a:lnTo>
                  <a:pt x="1602358" y="1385201"/>
                </a:lnTo>
                <a:lnTo>
                  <a:pt x="1605448" y="1389558"/>
                </a:lnTo>
                <a:lnTo>
                  <a:pt x="1608882" y="1397784"/>
                </a:lnTo>
                <a:lnTo>
                  <a:pt x="1612338" y="1400487"/>
                </a:lnTo>
                <a:lnTo>
                  <a:pt x="1617182" y="1402288"/>
                </a:lnTo>
                <a:lnTo>
                  <a:pt x="1622952" y="1403489"/>
                </a:lnTo>
                <a:lnTo>
                  <a:pt x="1626797" y="1405560"/>
                </a:lnTo>
                <a:lnTo>
                  <a:pt x="1629361" y="1408210"/>
                </a:lnTo>
                <a:lnTo>
                  <a:pt x="1631070" y="1411246"/>
                </a:lnTo>
                <a:lnTo>
                  <a:pt x="1679273" y="1456094"/>
                </a:lnTo>
                <a:lnTo>
                  <a:pt x="1683395" y="1462220"/>
                </a:lnTo>
                <a:lnTo>
                  <a:pt x="1694749" y="1472412"/>
                </a:lnTo>
                <a:lnTo>
                  <a:pt x="1716665" y="1489304"/>
                </a:lnTo>
                <a:lnTo>
                  <a:pt x="1741080" y="1513996"/>
                </a:lnTo>
                <a:lnTo>
                  <a:pt x="1791062" y="1572856"/>
                </a:lnTo>
                <a:lnTo>
                  <a:pt x="1819723" y="1602416"/>
                </a:lnTo>
                <a:lnTo>
                  <a:pt x="1822748" y="1606758"/>
                </a:lnTo>
                <a:lnTo>
                  <a:pt x="1829547" y="1620206"/>
                </a:lnTo>
                <a:lnTo>
                  <a:pt x="1880803" y="1676305"/>
                </a:lnTo>
                <a:lnTo>
                  <a:pt x="1885694" y="1687802"/>
                </a:lnTo>
                <a:lnTo>
                  <a:pt x="1898082" y="1703065"/>
                </a:lnTo>
                <a:lnTo>
                  <a:pt x="1905311" y="1711958"/>
                </a:lnTo>
                <a:lnTo>
                  <a:pt x="1924091" y="1739581"/>
                </a:lnTo>
                <a:lnTo>
                  <a:pt x="1957307" y="1775602"/>
                </a:lnTo>
                <a:lnTo>
                  <a:pt x="1967638" y="1793786"/>
                </a:lnTo>
                <a:lnTo>
                  <a:pt x="2019493" y="1847834"/>
                </a:lnTo>
                <a:lnTo>
                  <a:pt x="2046807" y="1875317"/>
                </a:lnTo>
                <a:lnTo>
                  <a:pt x="2051608" y="1878861"/>
                </a:lnTo>
                <a:lnTo>
                  <a:pt x="2060329" y="1882800"/>
                </a:lnTo>
                <a:lnTo>
                  <a:pt x="2064432" y="1886390"/>
                </a:lnTo>
                <a:lnTo>
                  <a:pt x="2101544" y="1929764"/>
                </a:lnTo>
                <a:lnTo>
                  <a:pt x="2112156" y="1937173"/>
                </a:lnTo>
                <a:lnTo>
                  <a:pt x="2121106" y="1941736"/>
                </a:lnTo>
                <a:lnTo>
                  <a:pt x="2135012" y="1952595"/>
                </a:lnTo>
                <a:lnTo>
                  <a:pt x="2139730" y="1953670"/>
                </a:lnTo>
                <a:lnTo>
                  <a:pt x="2142766" y="1953957"/>
                </a:lnTo>
                <a:lnTo>
                  <a:pt x="2144791" y="1955418"/>
                </a:lnTo>
                <a:lnTo>
                  <a:pt x="2146141" y="1957662"/>
                </a:lnTo>
                <a:lnTo>
                  <a:pt x="2147041" y="1960428"/>
                </a:lnTo>
                <a:lnTo>
                  <a:pt x="2148910" y="1962272"/>
                </a:lnTo>
                <a:lnTo>
                  <a:pt x="2151426" y="1963501"/>
                </a:lnTo>
                <a:lnTo>
                  <a:pt x="2158523" y="1965475"/>
                </a:lnTo>
                <a:lnTo>
                  <a:pt x="2194047" y="1999737"/>
                </a:lnTo>
                <a:lnTo>
                  <a:pt x="2194492" y="1987750"/>
                </a:lnTo>
                <a:lnTo>
                  <a:pt x="2194559" y="19773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8"/>
          <p:cNvSpPr/>
          <p:nvPr/>
        </p:nvSpPr>
        <p:spPr>
          <a:xfrm>
            <a:off x="7829550" y="3682467"/>
            <a:ext cx="68580" cy="132970"/>
          </a:xfrm>
          <a:custGeom>
            <a:avLst/>
            <a:gdLst/>
            <a:ahLst/>
            <a:cxnLst/>
            <a:rect l="0" t="0" r="0" b="0"/>
            <a:pathLst>
              <a:path w="68580" h="132970">
                <a:moveTo>
                  <a:pt x="0" y="78003"/>
                </a:moveTo>
                <a:lnTo>
                  <a:pt x="9841" y="107526"/>
                </a:lnTo>
                <a:lnTo>
                  <a:pt x="11640" y="110385"/>
                </a:lnTo>
                <a:lnTo>
                  <a:pt x="14110" y="113561"/>
                </a:lnTo>
                <a:lnTo>
                  <a:pt x="17026" y="116948"/>
                </a:lnTo>
                <a:lnTo>
                  <a:pt x="18970" y="120476"/>
                </a:lnTo>
                <a:lnTo>
                  <a:pt x="20267" y="124098"/>
                </a:lnTo>
                <a:lnTo>
                  <a:pt x="21132" y="127783"/>
                </a:lnTo>
                <a:lnTo>
                  <a:pt x="22977" y="130239"/>
                </a:lnTo>
                <a:lnTo>
                  <a:pt x="25479" y="131877"/>
                </a:lnTo>
                <a:lnTo>
                  <a:pt x="28416" y="132969"/>
                </a:lnTo>
                <a:lnTo>
                  <a:pt x="31643" y="132427"/>
                </a:lnTo>
                <a:lnTo>
                  <a:pt x="35065" y="130795"/>
                </a:lnTo>
                <a:lnTo>
                  <a:pt x="38617" y="128438"/>
                </a:lnTo>
                <a:lnTo>
                  <a:pt x="42254" y="126866"/>
                </a:lnTo>
                <a:lnTo>
                  <a:pt x="45949" y="125818"/>
                </a:lnTo>
                <a:lnTo>
                  <a:pt x="54937" y="124137"/>
                </a:lnTo>
                <a:lnTo>
                  <a:pt x="55674" y="122729"/>
                </a:lnTo>
                <a:lnTo>
                  <a:pt x="56167" y="120520"/>
                </a:lnTo>
                <a:lnTo>
                  <a:pt x="56495" y="117778"/>
                </a:lnTo>
                <a:lnTo>
                  <a:pt x="57982" y="114679"/>
                </a:lnTo>
                <a:lnTo>
                  <a:pt x="60245" y="111344"/>
                </a:lnTo>
                <a:lnTo>
                  <a:pt x="63024" y="107850"/>
                </a:lnTo>
                <a:lnTo>
                  <a:pt x="64875" y="104251"/>
                </a:lnTo>
                <a:lnTo>
                  <a:pt x="66109" y="100581"/>
                </a:lnTo>
                <a:lnTo>
                  <a:pt x="66933" y="96865"/>
                </a:lnTo>
                <a:lnTo>
                  <a:pt x="67482" y="93117"/>
                </a:lnTo>
                <a:lnTo>
                  <a:pt x="67847" y="89349"/>
                </a:lnTo>
                <a:lnTo>
                  <a:pt x="68091" y="85567"/>
                </a:lnTo>
                <a:lnTo>
                  <a:pt x="68363" y="74591"/>
                </a:lnTo>
                <a:lnTo>
                  <a:pt x="68435" y="68108"/>
                </a:lnTo>
                <a:lnTo>
                  <a:pt x="67212" y="62516"/>
                </a:lnTo>
                <a:lnTo>
                  <a:pt x="65128" y="57519"/>
                </a:lnTo>
                <a:lnTo>
                  <a:pt x="58726" y="46439"/>
                </a:lnTo>
                <a:lnTo>
                  <a:pt x="56930" y="45531"/>
                </a:lnTo>
                <a:lnTo>
                  <a:pt x="54464" y="44924"/>
                </a:lnTo>
                <a:lnTo>
                  <a:pt x="51549" y="44521"/>
                </a:lnTo>
                <a:lnTo>
                  <a:pt x="48335" y="45521"/>
                </a:lnTo>
                <a:lnTo>
                  <a:pt x="44923" y="47458"/>
                </a:lnTo>
                <a:lnTo>
                  <a:pt x="41378" y="50020"/>
                </a:lnTo>
                <a:lnTo>
                  <a:pt x="39016" y="54267"/>
                </a:lnTo>
                <a:lnTo>
                  <a:pt x="37441" y="59639"/>
                </a:lnTo>
                <a:lnTo>
                  <a:pt x="36390" y="65760"/>
                </a:lnTo>
                <a:lnTo>
                  <a:pt x="35690" y="72381"/>
                </a:lnTo>
                <a:lnTo>
                  <a:pt x="35223" y="79335"/>
                </a:lnTo>
                <a:lnTo>
                  <a:pt x="34912" y="86511"/>
                </a:lnTo>
                <a:lnTo>
                  <a:pt x="35974" y="91295"/>
                </a:lnTo>
                <a:lnTo>
                  <a:pt x="37953" y="94484"/>
                </a:lnTo>
                <a:lnTo>
                  <a:pt x="40541" y="96610"/>
                </a:lnTo>
                <a:lnTo>
                  <a:pt x="43538" y="96758"/>
                </a:lnTo>
                <a:lnTo>
                  <a:pt x="46805" y="95586"/>
                </a:lnTo>
                <a:lnTo>
                  <a:pt x="50253" y="93535"/>
                </a:lnTo>
                <a:lnTo>
                  <a:pt x="52552" y="90898"/>
                </a:lnTo>
                <a:lnTo>
                  <a:pt x="54085" y="87869"/>
                </a:lnTo>
                <a:lnTo>
                  <a:pt x="55106" y="84580"/>
                </a:lnTo>
                <a:lnTo>
                  <a:pt x="57057" y="79848"/>
                </a:lnTo>
                <a:lnTo>
                  <a:pt x="59628" y="74152"/>
                </a:lnTo>
                <a:lnTo>
                  <a:pt x="62612" y="67816"/>
                </a:lnTo>
                <a:lnTo>
                  <a:pt x="63331" y="62321"/>
                </a:lnTo>
                <a:lnTo>
                  <a:pt x="62541" y="57388"/>
                </a:lnTo>
                <a:lnTo>
                  <a:pt x="60744" y="52830"/>
                </a:lnTo>
                <a:lnTo>
                  <a:pt x="59545" y="48521"/>
                </a:lnTo>
                <a:lnTo>
                  <a:pt x="58747" y="44378"/>
                </a:lnTo>
                <a:lnTo>
                  <a:pt x="58215" y="40346"/>
                </a:lnTo>
                <a:lnTo>
                  <a:pt x="55319" y="37658"/>
                </a:lnTo>
                <a:lnTo>
                  <a:pt x="50850" y="35866"/>
                </a:lnTo>
                <a:lnTo>
                  <a:pt x="45329" y="34672"/>
                </a:lnTo>
                <a:lnTo>
                  <a:pt x="41650" y="35145"/>
                </a:lnTo>
                <a:lnTo>
                  <a:pt x="39196" y="36731"/>
                </a:lnTo>
                <a:lnTo>
                  <a:pt x="37561" y="39058"/>
                </a:lnTo>
                <a:lnTo>
                  <a:pt x="33930" y="41880"/>
                </a:lnTo>
                <a:lnTo>
                  <a:pt x="28970" y="45031"/>
                </a:lnTo>
                <a:lnTo>
                  <a:pt x="23123" y="48401"/>
                </a:lnTo>
                <a:lnTo>
                  <a:pt x="19225" y="53188"/>
                </a:lnTo>
                <a:lnTo>
                  <a:pt x="16626" y="58920"/>
                </a:lnTo>
                <a:lnTo>
                  <a:pt x="14895" y="65280"/>
                </a:lnTo>
                <a:lnTo>
                  <a:pt x="12469" y="70791"/>
                </a:lnTo>
                <a:lnTo>
                  <a:pt x="9583" y="75735"/>
                </a:lnTo>
                <a:lnTo>
                  <a:pt x="6388" y="80301"/>
                </a:lnTo>
                <a:lnTo>
                  <a:pt x="5529" y="84615"/>
                </a:lnTo>
                <a:lnTo>
                  <a:pt x="6225" y="88760"/>
                </a:lnTo>
                <a:lnTo>
                  <a:pt x="7960" y="92795"/>
                </a:lnTo>
                <a:lnTo>
                  <a:pt x="10386" y="96754"/>
                </a:lnTo>
                <a:lnTo>
                  <a:pt x="13274" y="100663"/>
                </a:lnTo>
                <a:lnTo>
                  <a:pt x="16469" y="104540"/>
                </a:lnTo>
                <a:lnTo>
                  <a:pt x="18600" y="105854"/>
                </a:lnTo>
                <a:lnTo>
                  <a:pt x="20019" y="105460"/>
                </a:lnTo>
                <a:lnTo>
                  <a:pt x="20966" y="103928"/>
                </a:lnTo>
                <a:lnTo>
                  <a:pt x="22867" y="101636"/>
                </a:lnTo>
                <a:lnTo>
                  <a:pt x="25404" y="98838"/>
                </a:lnTo>
                <a:lnTo>
                  <a:pt x="31611" y="92342"/>
                </a:lnTo>
                <a:lnTo>
                  <a:pt x="38602" y="85223"/>
                </a:lnTo>
                <a:lnTo>
                  <a:pt x="40975" y="81546"/>
                </a:lnTo>
                <a:lnTo>
                  <a:pt x="42557" y="77825"/>
                </a:lnTo>
                <a:lnTo>
                  <a:pt x="43611" y="74074"/>
                </a:lnTo>
                <a:lnTo>
                  <a:pt x="45584" y="70303"/>
                </a:lnTo>
                <a:lnTo>
                  <a:pt x="48169" y="66520"/>
                </a:lnTo>
                <a:lnTo>
                  <a:pt x="51162" y="62728"/>
                </a:lnTo>
                <a:lnTo>
                  <a:pt x="53158" y="58929"/>
                </a:lnTo>
                <a:lnTo>
                  <a:pt x="54488" y="55127"/>
                </a:lnTo>
                <a:lnTo>
                  <a:pt x="55375" y="51322"/>
                </a:lnTo>
                <a:lnTo>
                  <a:pt x="55967" y="46246"/>
                </a:lnTo>
                <a:lnTo>
                  <a:pt x="56361" y="40321"/>
                </a:lnTo>
                <a:lnTo>
                  <a:pt x="56624" y="33832"/>
                </a:lnTo>
                <a:lnTo>
                  <a:pt x="55529" y="29505"/>
                </a:lnTo>
                <a:lnTo>
                  <a:pt x="53530" y="26621"/>
                </a:lnTo>
                <a:lnTo>
                  <a:pt x="50926" y="24698"/>
                </a:lnTo>
                <a:lnTo>
                  <a:pt x="47921" y="23416"/>
                </a:lnTo>
                <a:lnTo>
                  <a:pt x="44647" y="22562"/>
                </a:lnTo>
                <a:lnTo>
                  <a:pt x="41195" y="21992"/>
                </a:lnTo>
                <a:lnTo>
                  <a:pt x="37623" y="21612"/>
                </a:lnTo>
                <a:lnTo>
                  <a:pt x="33972" y="21359"/>
                </a:lnTo>
                <a:lnTo>
                  <a:pt x="30267" y="21190"/>
                </a:lnTo>
                <a:lnTo>
                  <a:pt x="27799" y="22347"/>
                </a:lnTo>
                <a:lnTo>
                  <a:pt x="26152" y="24390"/>
                </a:lnTo>
                <a:lnTo>
                  <a:pt x="25055" y="27020"/>
                </a:lnTo>
                <a:lnTo>
                  <a:pt x="23052" y="30044"/>
                </a:lnTo>
                <a:lnTo>
                  <a:pt x="20449" y="33330"/>
                </a:lnTo>
                <a:lnTo>
                  <a:pt x="17443" y="36791"/>
                </a:lnTo>
                <a:lnTo>
                  <a:pt x="15438" y="41639"/>
                </a:lnTo>
                <a:lnTo>
                  <a:pt x="14102" y="47409"/>
                </a:lnTo>
                <a:lnTo>
                  <a:pt x="13211" y="53797"/>
                </a:lnTo>
                <a:lnTo>
                  <a:pt x="12617" y="59326"/>
                </a:lnTo>
                <a:lnTo>
                  <a:pt x="12221" y="64281"/>
                </a:lnTo>
                <a:lnTo>
                  <a:pt x="11958" y="68855"/>
                </a:lnTo>
                <a:lnTo>
                  <a:pt x="11664" y="77324"/>
                </a:lnTo>
                <a:lnTo>
                  <a:pt x="11586" y="81360"/>
                </a:lnTo>
                <a:lnTo>
                  <a:pt x="12803" y="84051"/>
                </a:lnTo>
                <a:lnTo>
                  <a:pt x="14885" y="85844"/>
                </a:lnTo>
                <a:lnTo>
                  <a:pt x="17543" y="87040"/>
                </a:lnTo>
                <a:lnTo>
                  <a:pt x="20585" y="87838"/>
                </a:lnTo>
                <a:lnTo>
                  <a:pt x="23883" y="88369"/>
                </a:lnTo>
                <a:lnTo>
                  <a:pt x="27352" y="88724"/>
                </a:lnTo>
                <a:lnTo>
                  <a:pt x="29665" y="87690"/>
                </a:lnTo>
                <a:lnTo>
                  <a:pt x="31206" y="85731"/>
                </a:lnTo>
                <a:lnTo>
                  <a:pt x="32234" y="83155"/>
                </a:lnTo>
                <a:lnTo>
                  <a:pt x="35459" y="80168"/>
                </a:lnTo>
                <a:lnTo>
                  <a:pt x="40150" y="76906"/>
                </a:lnTo>
                <a:lnTo>
                  <a:pt x="45816" y="73461"/>
                </a:lnTo>
                <a:lnTo>
                  <a:pt x="50864" y="67355"/>
                </a:lnTo>
                <a:lnTo>
                  <a:pt x="55499" y="59474"/>
                </a:lnTo>
                <a:lnTo>
                  <a:pt x="59859" y="50410"/>
                </a:lnTo>
                <a:lnTo>
                  <a:pt x="62766" y="41828"/>
                </a:lnTo>
                <a:lnTo>
                  <a:pt x="64704" y="33566"/>
                </a:lnTo>
                <a:lnTo>
                  <a:pt x="67814" y="14191"/>
                </a:lnTo>
                <a:lnTo>
                  <a:pt x="66799" y="11332"/>
                </a:lnTo>
                <a:lnTo>
                  <a:pt x="64853" y="8156"/>
                </a:lnTo>
                <a:lnTo>
                  <a:pt x="58671" y="0"/>
                </a:lnTo>
                <a:lnTo>
                  <a:pt x="55624" y="601"/>
                </a:lnTo>
                <a:lnTo>
                  <a:pt x="51053" y="2271"/>
                </a:lnTo>
                <a:lnTo>
                  <a:pt x="37601" y="8010"/>
                </a:lnTo>
                <a:lnTo>
                  <a:pt x="35227" y="11021"/>
                </a:lnTo>
                <a:lnTo>
                  <a:pt x="32374" y="15568"/>
                </a:lnTo>
                <a:lnTo>
                  <a:pt x="29203" y="21139"/>
                </a:lnTo>
                <a:lnTo>
                  <a:pt x="22292" y="34104"/>
                </a:lnTo>
                <a:lnTo>
                  <a:pt x="18671" y="41116"/>
                </a:lnTo>
                <a:lnTo>
                  <a:pt x="16257" y="47062"/>
                </a:lnTo>
                <a:lnTo>
                  <a:pt x="14648" y="52295"/>
                </a:lnTo>
                <a:lnTo>
                  <a:pt x="12065" y="63752"/>
                </a:lnTo>
                <a:lnTo>
                  <a:pt x="11854" y="65962"/>
                </a:lnTo>
                <a:lnTo>
                  <a:pt x="11712" y="68706"/>
                </a:lnTo>
                <a:lnTo>
                  <a:pt x="11617" y="71805"/>
                </a:lnTo>
                <a:lnTo>
                  <a:pt x="14095" y="73871"/>
                </a:lnTo>
                <a:lnTo>
                  <a:pt x="18287" y="75248"/>
                </a:lnTo>
                <a:lnTo>
                  <a:pt x="23621" y="76166"/>
                </a:lnTo>
                <a:lnTo>
                  <a:pt x="27177" y="75508"/>
                </a:lnTo>
                <a:lnTo>
                  <a:pt x="29548" y="73799"/>
                </a:lnTo>
                <a:lnTo>
                  <a:pt x="31129" y="71391"/>
                </a:lnTo>
                <a:lnTo>
                  <a:pt x="34722" y="68515"/>
                </a:lnTo>
                <a:lnTo>
                  <a:pt x="39658" y="65327"/>
                </a:lnTo>
                <a:lnTo>
                  <a:pt x="45488" y="61933"/>
                </a:lnTo>
                <a:lnTo>
                  <a:pt x="49376" y="58399"/>
                </a:lnTo>
                <a:lnTo>
                  <a:pt x="51967" y="54773"/>
                </a:lnTo>
                <a:lnTo>
                  <a:pt x="56116" y="46089"/>
                </a:lnTo>
                <a:lnTo>
                  <a:pt x="62193" y="33762"/>
                </a:lnTo>
                <a:lnTo>
                  <a:pt x="64323" y="28189"/>
                </a:lnTo>
                <a:lnTo>
                  <a:pt x="65741" y="23204"/>
                </a:lnTo>
                <a:lnTo>
                  <a:pt x="66688" y="18610"/>
                </a:lnTo>
                <a:lnTo>
                  <a:pt x="66047" y="15547"/>
                </a:lnTo>
                <a:lnTo>
                  <a:pt x="64351" y="13506"/>
                </a:lnTo>
                <a:lnTo>
                  <a:pt x="61952" y="12145"/>
                </a:lnTo>
                <a:lnTo>
                  <a:pt x="59080" y="12507"/>
                </a:lnTo>
                <a:lnTo>
                  <a:pt x="55897" y="14019"/>
                </a:lnTo>
                <a:lnTo>
                  <a:pt x="52505" y="16297"/>
                </a:lnTo>
                <a:lnTo>
                  <a:pt x="50243" y="19085"/>
                </a:lnTo>
                <a:lnTo>
                  <a:pt x="48735" y="22215"/>
                </a:lnTo>
                <a:lnTo>
                  <a:pt x="47730" y="25571"/>
                </a:lnTo>
                <a:lnTo>
                  <a:pt x="45790" y="27808"/>
                </a:lnTo>
                <a:lnTo>
                  <a:pt x="43226" y="29299"/>
                </a:lnTo>
                <a:lnTo>
                  <a:pt x="40248" y="30294"/>
                </a:lnTo>
                <a:lnTo>
                  <a:pt x="38262" y="32227"/>
                </a:lnTo>
                <a:lnTo>
                  <a:pt x="36938" y="34785"/>
                </a:lnTo>
                <a:lnTo>
                  <a:pt x="34813" y="41949"/>
                </a:lnTo>
                <a:lnTo>
                  <a:pt x="34638" y="43807"/>
                </a:lnTo>
                <a:lnTo>
                  <a:pt x="34521" y="46315"/>
                </a:lnTo>
                <a:lnTo>
                  <a:pt x="34444" y="49258"/>
                </a:lnTo>
                <a:lnTo>
                  <a:pt x="35663" y="51219"/>
                </a:lnTo>
                <a:lnTo>
                  <a:pt x="37744" y="52527"/>
                </a:lnTo>
                <a:lnTo>
                  <a:pt x="40403" y="53399"/>
                </a:lnTo>
                <a:lnTo>
                  <a:pt x="43445" y="52710"/>
                </a:lnTo>
                <a:lnTo>
                  <a:pt x="46743" y="50981"/>
                </a:lnTo>
                <a:lnTo>
                  <a:pt x="50212" y="48558"/>
                </a:lnTo>
                <a:lnTo>
                  <a:pt x="53795" y="46943"/>
                </a:lnTo>
                <a:lnTo>
                  <a:pt x="57453" y="45866"/>
                </a:lnTo>
                <a:lnTo>
                  <a:pt x="68579" y="437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9"/>
          <p:cNvSpPr/>
          <p:nvPr/>
        </p:nvSpPr>
        <p:spPr>
          <a:xfrm>
            <a:off x="5749290" y="3777286"/>
            <a:ext cx="2148840" cy="1903424"/>
          </a:xfrm>
          <a:custGeom>
            <a:avLst/>
            <a:gdLst/>
            <a:ahLst/>
            <a:cxnLst/>
            <a:rect l="0" t="0" r="0" b="0"/>
            <a:pathLst>
              <a:path w="2148840" h="1903424">
                <a:moveTo>
                  <a:pt x="0" y="1903423"/>
                </a:moveTo>
                <a:lnTo>
                  <a:pt x="6067" y="1897356"/>
                </a:lnTo>
                <a:lnTo>
                  <a:pt x="9125" y="1895568"/>
                </a:lnTo>
                <a:lnTo>
                  <a:pt x="19495" y="1891783"/>
                </a:lnTo>
                <a:lnTo>
                  <a:pt x="68085" y="1857473"/>
                </a:lnTo>
                <a:lnTo>
                  <a:pt x="83722" y="1842418"/>
                </a:lnTo>
                <a:lnTo>
                  <a:pt x="100310" y="1819359"/>
                </a:lnTo>
                <a:lnTo>
                  <a:pt x="172651" y="1756871"/>
                </a:lnTo>
                <a:lnTo>
                  <a:pt x="238128" y="1698866"/>
                </a:lnTo>
                <a:lnTo>
                  <a:pt x="254424" y="1684239"/>
                </a:lnTo>
                <a:lnTo>
                  <a:pt x="317607" y="1630811"/>
                </a:lnTo>
                <a:lnTo>
                  <a:pt x="342179" y="1610136"/>
                </a:lnTo>
                <a:lnTo>
                  <a:pt x="362899" y="1594003"/>
                </a:lnTo>
                <a:lnTo>
                  <a:pt x="414865" y="1545890"/>
                </a:lnTo>
                <a:lnTo>
                  <a:pt x="472449" y="1496955"/>
                </a:lnTo>
                <a:lnTo>
                  <a:pt x="547705" y="1433117"/>
                </a:lnTo>
                <a:lnTo>
                  <a:pt x="606451" y="1376466"/>
                </a:lnTo>
                <a:lnTo>
                  <a:pt x="650593" y="1336158"/>
                </a:lnTo>
                <a:lnTo>
                  <a:pt x="677484" y="1314975"/>
                </a:lnTo>
                <a:lnTo>
                  <a:pt x="721534" y="1271742"/>
                </a:lnTo>
                <a:lnTo>
                  <a:pt x="752015" y="1232966"/>
                </a:lnTo>
                <a:lnTo>
                  <a:pt x="789190" y="1203673"/>
                </a:lnTo>
                <a:lnTo>
                  <a:pt x="816905" y="1184844"/>
                </a:lnTo>
                <a:lnTo>
                  <a:pt x="879062" y="1132701"/>
                </a:lnTo>
                <a:lnTo>
                  <a:pt x="932688" y="1084511"/>
                </a:lnTo>
                <a:lnTo>
                  <a:pt x="1112309" y="905410"/>
                </a:lnTo>
                <a:lnTo>
                  <a:pt x="1171994" y="854776"/>
                </a:lnTo>
                <a:lnTo>
                  <a:pt x="1188905" y="837918"/>
                </a:lnTo>
                <a:lnTo>
                  <a:pt x="1232614" y="786559"/>
                </a:lnTo>
                <a:lnTo>
                  <a:pt x="1296117" y="732062"/>
                </a:lnTo>
                <a:lnTo>
                  <a:pt x="1359431" y="673052"/>
                </a:lnTo>
                <a:lnTo>
                  <a:pt x="1382811" y="655372"/>
                </a:lnTo>
                <a:lnTo>
                  <a:pt x="1429843" y="610529"/>
                </a:lnTo>
                <a:lnTo>
                  <a:pt x="1468021" y="575887"/>
                </a:lnTo>
                <a:lnTo>
                  <a:pt x="1534016" y="523515"/>
                </a:lnTo>
                <a:lnTo>
                  <a:pt x="1569394" y="487473"/>
                </a:lnTo>
                <a:lnTo>
                  <a:pt x="1636374" y="436795"/>
                </a:lnTo>
                <a:lnTo>
                  <a:pt x="1654429" y="421377"/>
                </a:lnTo>
                <a:lnTo>
                  <a:pt x="1675252" y="407376"/>
                </a:lnTo>
                <a:lnTo>
                  <a:pt x="1734722" y="351438"/>
                </a:lnTo>
                <a:lnTo>
                  <a:pt x="1797575" y="298556"/>
                </a:lnTo>
                <a:lnTo>
                  <a:pt x="1860171" y="243490"/>
                </a:lnTo>
                <a:lnTo>
                  <a:pt x="1914195" y="197630"/>
                </a:lnTo>
                <a:lnTo>
                  <a:pt x="1980214" y="139866"/>
                </a:lnTo>
                <a:lnTo>
                  <a:pt x="2006687" y="115074"/>
                </a:lnTo>
                <a:lnTo>
                  <a:pt x="2042155" y="88800"/>
                </a:lnTo>
                <a:lnTo>
                  <a:pt x="2076549" y="56651"/>
                </a:lnTo>
                <a:lnTo>
                  <a:pt x="2124017" y="24953"/>
                </a:lnTo>
                <a:lnTo>
                  <a:pt x="2128482" y="19920"/>
                </a:lnTo>
                <a:lnTo>
                  <a:pt x="2131458" y="15294"/>
                </a:lnTo>
                <a:lnTo>
                  <a:pt x="2134712" y="12211"/>
                </a:lnTo>
                <a:lnTo>
                  <a:pt x="2138151" y="10155"/>
                </a:lnTo>
                <a:lnTo>
                  <a:pt x="2141714" y="8784"/>
                </a:lnTo>
                <a:lnTo>
                  <a:pt x="2144089" y="6601"/>
                </a:lnTo>
                <a:lnTo>
                  <a:pt x="2145673" y="3875"/>
                </a:lnTo>
                <a:lnTo>
                  <a:pt x="2146728" y="788"/>
                </a:lnTo>
                <a:lnTo>
                  <a:pt x="2147432" y="0"/>
                </a:lnTo>
                <a:lnTo>
                  <a:pt x="2147901" y="744"/>
                </a:lnTo>
                <a:lnTo>
                  <a:pt x="2148839" y="60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0"/>
          <p:cNvSpPr/>
          <p:nvPr/>
        </p:nvSpPr>
        <p:spPr>
          <a:xfrm>
            <a:off x="6995359" y="4331970"/>
            <a:ext cx="188746" cy="203764"/>
          </a:xfrm>
          <a:custGeom>
            <a:avLst/>
            <a:gdLst/>
            <a:ahLst/>
            <a:cxnLst/>
            <a:rect l="0" t="0" r="0" b="0"/>
            <a:pathLst>
              <a:path w="188746" h="203764">
                <a:moveTo>
                  <a:pt x="68381" y="0"/>
                </a:moveTo>
                <a:lnTo>
                  <a:pt x="56245" y="6067"/>
                </a:lnTo>
                <a:lnTo>
                  <a:pt x="51400" y="9125"/>
                </a:lnTo>
                <a:lnTo>
                  <a:pt x="46901" y="12433"/>
                </a:lnTo>
                <a:lnTo>
                  <a:pt x="42630" y="15909"/>
                </a:lnTo>
                <a:lnTo>
                  <a:pt x="38513" y="19495"/>
                </a:lnTo>
                <a:lnTo>
                  <a:pt x="34499" y="23157"/>
                </a:lnTo>
                <a:lnTo>
                  <a:pt x="30553" y="26868"/>
                </a:lnTo>
                <a:lnTo>
                  <a:pt x="26652" y="33151"/>
                </a:lnTo>
                <a:lnTo>
                  <a:pt x="22782" y="41151"/>
                </a:lnTo>
                <a:lnTo>
                  <a:pt x="18931" y="50294"/>
                </a:lnTo>
                <a:lnTo>
                  <a:pt x="15094" y="61469"/>
                </a:lnTo>
                <a:lnTo>
                  <a:pt x="11267" y="73999"/>
                </a:lnTo>
                <a:lnTo>
                  <a:pt x="7444" y="87433"/>
                </a:lnTo>
                <a:lnTo>
                  <a:pt x="4897" y="97658"/>
                </a:lnTo>
                <a:lnTo>
                  <a:pt x="3198" y="105745"/>
                </a:lnTo>
                <a:lnTo>
                  <a:pt x="2065" y="112407"/>
                </a:lnTo>
                <a:lnTo>
                  <a:pt x="1311" y="119388"/>
                </a:lnTo>
                <a:lnTo>
                  <a:pt x="807" y="126581"/>
                </a:lnTo>
                <a:lnTo>
                  <a:pt x="248" y="140078"/>
                </a:lnTo>
                <a:lnTo>
                  <a:pt x="0" y="150310"/>
                </a:lnTo>
                <a:lnTo>
                  <a:pt x="1203" y="153546"/>
                </a:lnTo>
                <a:lnTo>
                  <a:pt x="3275" y="155704"/>
                </a:lnTo>
                <a:lnTo>
                  <a:pt x="5927" y="157142"/>
                </a:lnTo>
                <a:lnTo>
                  <a:pt x="8965" y="158102"/>
                </a:lnTo>
                <a:lnTo>
                  <a:pt x="12260" y="158741"/>
                </a:lnTo>
                <a:lnTo>
                  <a:pt x="15727" y="159167"/>
                </a:lnTo>
                <a:lnTo>
                  <a:pt x="19308" y="159451"/>
                </a:lnTo>
                <a:lnTo>
                  <a:pt x="22966" y="159641"/>
                </a:lnTo>
                <a:lnTo>
                  <a:pt x="30416" y="159851"/>
                </a:lnTo>
                <a:lnTo>
                  <a:pt x="37961" y="159945"/>
                </a:lnTo>
                <a:lnTo>
                  <a:pt x="41750" y="158700"/>
                </a:lnTo>
                <a:lnTo>
                  <a:pt x="45548" y="156600"/>
                </a:lnTo>
                <a:lnTo>
                  <a:pt x="49348" y="153929"/>
                </a:lnTo>
                <a:lnTo>
                  <a:pt x="72901" y="138036"/>
                </a:lnTo>
                <a:lnTo>
                  <a:pt x="82824" y="130124"/>
                </a:lnTo>
                <a:lnTo>
                  <a:pt x="93250" y="121039"/>
                </a:lnTo>
                <a:lnTo>
                  <a:pt x="104010" y="111173"/>
                </a:lnTo>
                <a:lnTo>
                  <a:pt x="111183" y="103325"/>
                </a:lnTo>
                <a:lnTo>
                  <a:pt x="115966" y="96823"/>
                </a:lnTo>
                <a:lnTo>
                  <a:pt x="119154" y="91218"/>
                </a:lnTo>
                <a:lnTo>
                  <a:pt x="126083" y="78218"/>
                </a:lnTo>
                <a:lnTo>
                  <a:pt x="129709" y="71195"/>
                </a:lnTo>
                <a:lnTo>
                  <a:pt x="132126" y="65243"/>
                </a:lnTo>
                <a:lnTo>
                  <a:pt x="133737" y="60005"/>
                </a:lnTo>
                <a:lnTo>
                  <a:pt x="134811" y="55243"/>
                </a:lnTo>
                <a:lnTo>
                  <a:pt x="135528" y="50799"/>
                </a:lnTo>
                <a:lnTo>
                  <a:pt x="136005" y="46566"/>
                </a:lnTo>
                <a:lnTo>
                  <a:pt x="136324" y="42474"/>
                </a:lnTo>
                <a:lnTo>
                  <a:pt x="135266" y="38476"/>
                </a:lnTo>
                <a:lnTo>
                  <a:pt x="133291" y="34540"/>
                </a:lnTo>
                <a:lnTo>
                  <a:pt x="130704" y="30647"/>
                </a:lnTo>
                <a:lnTo>
                  <a:pt x="126439" y="28051"/>
                </a:lnTo>
                <a:lnTo>
                  <a:pt x="121057" y="26320"/>
                </a:lnTo>
                <a:lnTo>
                  <a:pt x="114928" y="25167"/>
                </a:lnTo>
                <a:lnTo>
                  <a:pt x="109572" y="24398"/>
                </a:lnTo>
                <a:lnTo>
                  <a:pt x="104731" y="23885"/>
                </a:lnTo>
                <a:lnTo>
                  <a:pt x="100235" y="23543"/>
                </a:lnTo>
                <a:lnTo>
                  <a:pt x="94697" y="23315"/>
                </a:lnTo>
                <a:lnTo>
                  <a:pt x="76037" y="22994"/>
                </a:lnTo>
                <a:lnTo>
                  <a:pt x="66280" y="22919"/>
                </a:lnTo>
                <a:lnTo>
                  <a:pt x="61900" y="25439"/>
                </a:lnTo>
                <a:lnTo>
                  <a:pt x="57710" y="29659"/>
                </a:lnTo>
                <a:lnTo>
                  <a:pt x="53647" y="35013"/>
                </a:lnTo>
                <a:lnTo>
                  <a:pt x="48398" y="41121"/>
                </a:lnTo>
                <a:lnTo>
                  <a:pt x="42359" y="47734"/>
                </a:lnTo>
                <a:lnTo>
                  <a:pt x="35793" y="54683"/>
                </a:lnTo>
                <a:lnTo>
                  <a:pt x="31415" y="60585"/>
                </a:lnTo>
                <a:lnTo>
                  <a:pt x="28498" y="65790"/>
                </a:lnTo>
                <a:lnTo>
                  <a:pt x="26552" y="70530"/>
                </a:lnTo>
                <a:lnTo>
                  <a:pt x="25255" y="74960"/>
                </a:lnTo>
                <a:lnTo>
                  <a:pt x="24390" y="79183"/>
                </a:lnTo>
                <a:lnTo>
                  <a:pt x="23814" y="83269"/>
                </a:lnTo>
                <a:lnTo>
                  <a:pt x="23429" y="88532"/>
                </a:lnTo>
                <a:lnTo>
                  <a:pt x="23173" y="94581"/>
                </a:lnTo>
                <a:lnTo>
                  <a:pt x="23002" y="101154"/>
                </a:lnTo>
                <a:lnTo>
                  <a:pt x="24159" y="108076"/>
                </a:lnTo>
                <a:lnTo>
                  <a:pt x="26199" y="115231"/>
                </a:lnTo>
                <a:lnTo>
                  <a:pt x="28830" y="122540"/>
                </a:lnTo>
                <a:lnTo>
                  <a:pt x="31853" y="128683"/>
                </a:lnTo>
                <a:lnTo>
                  <a:pt x="35139" y="134049"/>
                </a:lnTo>
                <a:lnTo>
                  <a:pt x="38600" y="138895"/>
                </a:lnTo>
                <a:lnTo>
                  <a:pt x="40906" y="143397"/>
                </a:lnTo>
                <a:lnTo>
                  <a:pt x="42444" y="147668"/>
                </a:lnTo>
                <a:lnTo>
                  <a:pt x="43470" y="151785"/>
                </a:lnTo>
                <a:lnTo>
                  <a:pt x="45423" y="154530"/>
                </a:lnTo>
                <a:lnTo>
                  <a:pt x="47996" y="156359"/>
                </a:lnTo>
                <a:lnTo>
                  <a:pt x="50981" y="157580"/>
                </a:lnTo>
                <a:lnTo>
                  <a:pt x="55511" y="158393"/>
                </a:lnTo>
                <a:lnTo>
                  <a:pt x="61071" y="158935"/>
                </a:lnTo>
                <a:lnTo>
                  <a:pt x="67317" y="159296"/>
                </a:lnTo>
                <a:lnTo>
                  <a:pt x="84418" y="159698"/>
                </a:lnTo>
                <a:lnTo>
                  <a:pt x="114305" y="159956"/>
                </a:lnTo>
                <a:lnTo>
                  <a:pt x="120587" y="158707"/>
                </a:lnTo>
                <a:lnTo>
                  <a:pt x="127315" y="156604"/>
                </a:lnTo>
                <a:lnTo>
                  <a:pt x="134340" y="153933"/>
                </a:lnTo>
                <a:lnTo>
                  <a:pt x="139024" y="150882"/>
                </a:lnTo>
                <a:lnTo>
                  <a:pt x="142146" y="147577"/>
                </a:lnTo>
                <a:lnTo>
                  <a:pt x="144228" y="144105"/>
                </a:lnTo>
                <a:lnTo>
                  <a:pt x="148156" y="140520"/>
                </a:lnTo>
                <a:lnTo>
                  <a:pt x="153313" y="136860"/>
                </a:lnTo>
                <a:lnTo>
                  <a:pt x="159292" y="133149"/>
                </a:lnTo>
                <a:lnTo>
                  <a:pt x="164548" y="129406"/>
                </a:lnTo>
                <a:lnTo>
                  <a:pt x="169323" y="125641"/>
                </a:lnTo>
                <a:lnTo>
                  <a:pt x="173775" y="121860"/>
                </a:lnTo>
                <a:lnTo>
                  <a:pt x="176744" y="118070"/>
                </a:lnTo>
                <a:lnTo>
                  <a:pt x="178723" y="114273"/>
                </a:lnTo>
                <a:lnTo>
                  <a:pt x="180042" y="110472"/>
                </a:lnTo>
                <a:lnTo>
                  <a:pt x="182192" y="105397"/>
                </a:lnTo>
                <a:lnTo>
                  <a:pt x="187966" y="92987"/>
                </a:lnTo>
                <a:lnTo>
                  <a:pt x="188745" y="87391"/>
                </a:lnTo>
                <a:lnTo>
                  <a:pt x="187993" y="82390"/>
                </a:lnTo>
                <a:lnTo>
                  <a:pt x="186222" y="77787"/>
                </a:lnTo>
                <a:lnTo>
                  <a:pt x="183771" y="72178"/>
                </a:lnTo>
                <a:lnTo>
                  <a:pt x="177662" y="59172"/>
                </a:lnTo>
                <a:lnTo>
                  <a:pt x="172985" y="52148"/>
                </a:lnTo>
                <a:lnTo>
                  <a:pt x="167327" y="44925"/>
                </a:lnTo>
                <a:lnTo>
                  <a:pt x="161015" y="37570"/>
                </a:lnTo>
                <a:lnTo>
                  <a:pt x="155537" y="32666"/>
                </a:lnTo>
                <a:lnTo>
                  <a:pt x="150614" y="29397"/>
                </a:lnTo>
                <a:lnTo>
                  <a:pt x="146064" y="27218"/>
                </a:lnTo>
                <a:lnTo>
                  <a:pt x="140489" y="25765"/>
                </a:lnTo>
                <a:lnTo>
                  <a:pt x="134232" y="24797"/>
                </a:lnTo>
                <a:lnTo>
                  <a:pt x="127522" y="24151"/>
                </a:lnTo>
                <a:lnTo>
                  <a:pt x="121779" y="24990"/>
                </a:lnTo>
                <a:lnTo>
                  <a:pt x="116679" y="26820"/>
                </a:lnTo>
                <a:lnTo>
                  <a:pt x="112010" y="29310"/>
                </a:lnTo>
                <a:lnTo>
                  <a:pt x="107626" y="30970"/>
                </a:lnTo>
                <a:lnTo>
                  <a:pt x="103434" y="32076"/>
                </a:lnTo>
                <a:lnTo>
                  <a:pt x="99370" y="32814"/>
                </a:lnTo>
                <a:lnTo>
                  <a:pt x="95390" y="34576"/>
                </a:lnTo>
                <a:lnTo>
                  <a:pt x="91467" y="37020"/>
                </a:lnTo>
                <a:lnTo>
                  <a:pt x="87581" y="39920"/>
                </a:lnTo>
                <a:lnTo>
                  <a:pt x="82451" y="44393"/>
                </a:lnTo>
                <a:lnTo>
                  <a:pt x="76491" y="49915"/>
                </a:lnTo>
                <a:lnTo>
                  <a:pt x="69977" y="56137"/>
                </a:lnTo>
                <a:lnTo>
                  <a:pt x="64365" y="62824"/>
                </a:lnTo>
                <a:lnTo>
                  <a:pt x="59354" y="69822"/>
                </a:lnTo>
                <a:lnTo>
                  <a:pt x="54743" y="77028"/>
                </a:lnTo>
                <a:lnTo>
                  <a:pt x="50398" y="83102"/>
                </a:lnTo>
                <a:lnTo>
                  <a:pt x="46232" y="88421"/>
                </a:lnTo>
                <a:lnTo>
                  <a:pt x="42185" y="93237"/>
                </a:lnTo>
                <a:lnTo>
                  <a:pt x="39486" y="100258"/>
                </a:lnTo>
                <a:lnTo>
                  <a:pt x="37688" y="108749"/>
                </a:lnTo>
                <a:lnTo>
                  <a:pt x="36489" y="118219"/>
                </a:lnTo>
                <a:lnTo>
                  <a:pt x="36960" y="128343"/>
                </a:lnTo>
                <a:lnTo>
                  <a:pt x="38544" y="138901"/>
                </a:lnTo>
                <a:lnTo>
                  <a:pt x="40869" y="149751"/>
                </a:lnTo>
                <a:lnTo>
                  <a:pt x="44960" y="160794"/>
                </a:lnTo>
                <a:lnTo>
                  <a:pt x="50227" y="171965"/>
                </a:lnTo>
                <a:lnTo>
                  <a:pt x="56278" y="183224"/>
                </a:lnTo>
                <a:lnTo>
                  <a:pt x="61582" y="190729"/>
                </a:lnTo>
                <a:lnTo>
                  <a:pt x="66388" y="195733"/>
                </a:lnTo>
                <a:lnTo>
                  <a:pt x="70862" y="199068"/>
                </a:lnTo>
                <a:lnTo>
                  <a:pt x="75114" y="201292"/>
                </a:lnTo>
                <a:lnTo>
                  <a:pt x="79220" y="202774"/>
                </a:lnTo>
                <a:lnTo>
                  <a:pt x="83227" y="203763"/>
                </a:lnTo>
                <a:lnTo>
                  <a:pt x="87169" y="203152"/>
                </a:lnTo>
                <a:lnTo>
                  <a:pt x="91065" y="201474"/>
                </a:lnTo>
                <a:lnTo>
                  <a:pt x="94934" y="199086"/>
                </a:lnTo>
                <a:lnTo>
                  <a:pt x="98783" y="196224"/>
                </a:lnTo>
                <a:lnTo>
                  <a:pt x="102619" y="193046"/>
                </a:lnTo>
                <a:lnTo>
                  <a:pt x="106446" y="189657"/>
                </a:lnTo>
                <a:lnTo>
                  <a:pt x="114085" y="182505"/>
                </a:lnTo>
                <a:lnTo>
                  <a:pt x="117900" y="178820"/>
                </a:lnTo>
                <a:lnTo>
                  <a:pt x="122984" y="172553"/>
                </a:lnTo>
                <a:lnTo>
                  <a:pt x="128913" y="164565"/>
                </a:lnTo>
                <a:lnTo>
                  <a:pt x="135405" y="155430"/>
                </a:lnTo>
                <a:lnTo>
                  <a:pt x="141004" y="145530"/>
                </a:lnTo>
                <a:lnTo>
                  <a:pt x="146006" y="135120"/>
                </a:lnTo>
                <a:lnTo>
                  <a:pt x="150611" y="124370"/>
                </a:lnTo>
                <a:lnTo>
                  <a:pt x="153681" y="114663"/>
                </a:lnTo>
                <a:lnTo>
                  <a:pt x="155727" y="105652"/>
                </a:lnTo>
                <a:lnTo>
                  <a:pt x="157092" y="97104"/>
                </a:lnTo>
                <a:lnTo>
                  <a:pt x="158001" y="90136"/>
                </a:lnTo>
                <a:lnTo>
                  <a:pt x="158608" y="84220"/>
                </a:lnTo>
                <a:lnTo>
                  <a:pt x="159012" y="79006"/>
                </a:lnTo>
                <a:lnTo>
                  <a:pt x="159281" y="74261"/>
                </a:lnTo>
                <a:lnTo>
                  <a:pt x="159581" y="65601"/>
                </a:lnTo>
                <a:lnTo>
                  <a:pt x="159750" y="53586"/>
                </a:lnTo>
                <a:lnTo>
                  <a:pt x="158503" y="49694"/>
                </a:lnTo>
                <a:lnTo>
                  <a:pt x="156402" y="45829"/>
                </a:lnTo>
                <a:lnTo>
                  <a:pt x="153731" y="41983"/>
                </a:lnTo>
                <a:lnTo>
                  <a:pt x="150682" y="38148"/>
                </a:lnTo>
                <a:lnTo>
                  <a:pt x="147377" y="34322"/>
                </a:lnTo>
                <a:lnTo>
                  <a:pt x="143906" y="30501"/>
                </a:lnTo>
                <a:lnTo>
                  <a:pt x="140320" y="27954"/>
                </a:lnTo>
                <a:lnTo>
                  <a:pt x="136660" y="26256"/>
                </a:lnTo>
                <a:lnTo>
                  <a:pt x="132950" y="25124"/>
                </a:lnTo>
                <a:lnTo>
                  <a:pt x="129207" y="24369"/>
                </a:lnTo>
                <a:lnTo>
                  <a:pt x="125442" y="23866"/>
                </a:lnTo>
                <a:lnTo>
                  <a:pt x="121661" y="23531"/>
                </a:lnTo>
                <a:lnTo>
                  <a:pt x="117871" y="24577"/>
                </a:lnTo>
                <a:lnTo>
                  <a:pt x="114074" y="26544"/>
                </a:lnTo>
                <a:lnTo>
                  <a:pt x="110273" y="29126"/>
                </a:lnTo>
                <a:lnTo>
                  <a:pt x="106469" y="30847"/>
                </a:lnTo>
                <a:lnTo>
                  <a:pt x="102663" y="31995"/>
                </a:lnTo>
                <a:lnTo>
                  <a:pt x="98856" y="32760"/>
                </a:lnTo>
                <a:lnTo>
                  <a:pt x="95047" y="34539"/>
                </a:lnTo>
                <a:lnTo>
                  <a:pt x="91238" y="36996"/>
                </a:lnTo>
                <a:lnTo>
                  <a:pt x="87429" y="39904"/>
                </a:lnTo>
                <a:lnTo>
                  <a:pt x="83619" y="43112"/>
                </a:lnTo>
                <a:lnTo>
                  <a:pt x="79809" y="46521"/>
                </a:lnTo>
                <a:lnTo>
                  <a:pt x="72191" y="53696"/>
                </a:lnTo>
                <a:lnTo>
                  <a:pt x="53141" y="72436"/>
                </a:lnTo>
                <a:lnTo>
                  <a:pt x="50600" y="77501"/>
                </a:lnTo>
                <a:lnTo>
                  <a:pt x="48907" y="83417"/>
                </a:lnTo>
                <a:lnTo>
                  <a:pt x="47778" y="89901"/>
                </a:lnTo>
                <a:lnTo>
                  <a:pt x="47026" y="96764"/>
                </a:lnTo>
                <a:lnTo>
                  <a:pt x="46524" y="103879"/>
                </a:lnTo>
                <a:lnTo>
                  <a:pt x="46190" y="111163"/>
                </a:lnTo>
                <a:lnTo>
                  <a:pt x="45818" y="126029"/>
                </a:lnTo>
                <a:lnTo>
                  <a:pt x="45718" y="133549"/>
                </a:lnTo>
                <a:lnTo>
                  <a:pt x="46923" y="141102"/>
                </a:lnTo>
                <a:lnTo>
                  <a:pt x="48995" y="148678"/>
                </a:lnTo>
                <a:lnTo>
                  <a:pt x="51647" y="156269"/>
                </a:lnTo>
                <a:lnTo>
                  <a:pt x="54685" y="162599"/>
                </a:lnTo>
                <a:lnTo>
                  <a:pt x="57981" y="168089"/>
                </a:lnTo>
                <a:lnTo>
                  <a:pt x="66326" y="179958"/>
                </a:lnTo>
                <a:lnTo>
                  <a:pt x="70854" y="184968"/>
                </a:lnTo>
                <a:lnTo>
                  <a:pt x="73839" y="188082"/>
                </a:lnTo>
                <a:lnTo>
                  <a:pt x="77100" y="190157"/>
                </a:lnTo>
                <a:lnTo>
                  <a:pt x="80543" y="191541"/>
                </a:lnTo>
                <a:lnTo>
                  <a:pt x="84109" y="192464"/>
                </a:lnTo>
                <a:lnTo>
                  <a:pt x="87756" y="191809"/>
                </a:lnTo>
                <a:lnTo>
                  <a:pt x="91458" y="190103"/>
                </a:lnTo>
                <a:lnTo>
                  <a:pt x="95195" y="187695"/>
                </a:lnTo>
                <a:lnTo>
                  <a:pt x="98957" y="186089"/>
                </a:lnTo>
                <a:lnTo>
                  <a:pt x="102734" y="185020"/>
                </a:lnTo>
                <a:lnTo>
                  <a:pt x="106523" y="184307"/>
                </a:lnTo>
                <a:lnTo>
                  <a:pt x="110319" y="182561"/>
                </a:lnTo>
                <a:lnTo>
                  <a:pt x="114120" y="180127"/>
                </a:lnTo>
                <a:lnTo>
                  <a:pt x="117923" y="177234"/>
                </a:lnTo>
                <a:lnTo>
                  <a:pt x="120460" y="174036"/>
                </a:lnTo>
                <a:lnTo>
                  <a:pt x="122149" y="170634"/>
                </a:lnTo>
                <a:lnTo>
                  <a:pt x="123277" y="167096"/>
                </a:lnTo>
                <a:lnTo>
                  <a:pt x="125298" y="162197"/>
                </a:lnTo>
                <a:lnTo>
                  <a:pt x="127916" y="156391"/>
                </a:lnTo>
                <a:lnTo>
                  <a:pt x="130931" y="149980"/>
                </a:lnTo>
                <a:lnTo>
                  <a:pt x="132941" y="144437"/>
                </a:lnTo>
                <a:lnTo>
                  <a:pt x="134281" y="139471"/>
                </a:lnTo>
                <a:lnTo>
                  <a:pt x="135173" y="134891"/>
                </a:lnTo>
                <a:lnTo>
                  <a:pt x="137039" y="128027"/>
                </a:lnTo>
                <a:lnTo>
                  <a:pt x="142499" y="110241"/>
                </a:lnTo>
                <a:lnTo>
                  <a:pt x="143193" y="102703"/>
                </a:lnTo>
                <a:lnTo>
                  <a:pt x="142385" y="96409"/>
                </a:lnTo>
                <a:lnTo>
                  <a:pt x="140577" y="90942"/>
                </a:lnTo>
                <a:lnTo>
                  <a:pt x="138102" y="87298"/>
                </a:lnTo>
                <a:lnTo>
                  <a:pt x="135181" y="84868"/>
                </a:lnTo>
                <a:lnTo>
                  <a:pt x="131964" y="83249"/>
                </a:lnTo>
                <a:lnTo>
                  <a:pt x="128550" y="82169"/>
                </a:lnTo>
                <a:lnTo>
                  <a:pt x="125004" y="81449"/>
                </a:lnTo>
                <a:lnTo>
                  <a:pt x="121369" y="80969"/>
                </a:lnTo>
                <a:lnTo>
                  <a:pt x="117677" y="81919"/>
                </a:lnTo>
                <a:lnTo>
                  <a:pt x="113945" y="83823"/>
                </a:lnTo>
                <a:lnTo>
                  <a:pt x="110186" y="86362"/>
                </a:lnTo>
                <a:lnTo>
                  <a:pt x="107681" y="89324"/>
                </a:lnTo>
                <a:lnTo>
                  <a:pt x="106011" y="92569"/>
                </a:lnTo>
                <a:lnTo>
                  <a:pt x="104897" y="96003"/>
                </a:lnTo>
                <a:lnTo>
                  <a:pt x="102886" y="99562"/>
                </a:lnTo>
                <a:lnTo>
                  <a:pt x="100273" y="103204"/>
                </a:lnTo>
                <a:lnTo>
                  <a:pt x="97263" y="106903"/>
                </a:lnTo>
                <a:lnTo>
                  <a:pt x="91446" y="113178"/>
                </a:lnTo>
                <a:lnTo>
                  <a:pt x="74821" y="130311"/>
                </a:lnTo>
                <a:lnTo>
                  <a:pt x="68864" y="137674"/>
                </a:lnTo>
                <a:lnTo>
                  <a:pt x="64893" y="143852"/>
                </a:lnTo>
                <a:lnTo>
                  <a:pt x="62245" y="149241"/>
                </a:lnTo>
                <a:lnTo>
                  <a:pt x="61750" y="151564"/>
                </a:lnTo>
                <a:lnTo>
                  <a:pt x="62690" y="151842"/>
                </a:lnTo>
                <a:lnTo>
                  <a:pt x="64587" y="150758"/>
                </a:lnTo>
                <a:lnTo>
                  <a:pt x="65851" y="148765"/>
                </a:lnTo>
                <a:lnTo>
                  <a:pt x="67257" y="143164"/>
                </a:lnTo>
                <a:lnTo>
                  <a:pt x="68901" y="139893"/>
                </a:lnTo>
                <a:lnTo>
                  <a:pt x="71268" y="136442"/>
                </a:lnTo>
                <a:lnTo>
                  <a:pt x="74116" y="132871"/>
                </a:lnTo>
                <a:lnTo>
                  <a:pt x="76014" y="129220"/>
                </a:lnTo>
                <a:lnTo>
                  <a:pt x="77279" y="125517"/>
                </a:lnTo>
                <a:lnTo>
                  <a:pt x="78123" y="121778"/>
                </a:lnTo>
                <a:lnTo>
                  <a:pt x="89504" y="75591"/>
                </a:lnTo>
                <a:lnTo>
                  <a:pt x="90082" y="71984"/>
                </a:lnTo>
                <a:lnTo>
                  <a:pt x="90469" y="68309"/>
                </a:lnTo>
                <a:lnTo>
                  <a:pt x="90726" y="64589"/>
                </a:lnTo>
                <a:lnTo>
                  <a:pt x="88357" y="62109"/>
                </a:lnTo>
                <a:lnTo>
                  <a:pt x="84239" y="60456"/>
                </a:lnTo>
                <a:lnTo>
                  <a:pt x="78952" y="59354"/>
                </a:lnTo>
                <a:lnTo>
                  <a:pt x="74159" y="59889"/>
                </a:lnTo>
                <a:lnTo>
                  <a:pt x="69693" y="61516"/>
                </a:lnTo>
                <a:lnTo>
                  <a:pt x="59467" y="67184"/>
                </a:lnTo>
                <a:lnTo>
                  <a:pt x="54682" y="71346"/>
                </a:lnTo>
                <a:lnTo>
                  <a:pt x="51629" y="74234"/>
                </a:lnTo>
                <a:lnTo>
                  <a:pt x="48323" y="76159"/>
                </a:lnTo>
                <a:lnTo>
                  <a:pt x="44849" y="77443"/>
                </a:lnTo>
                <a:lnTo>
                  <a:pt x="37278" y="79249"/>
                </a:lnTo>
                <a:lnTo>
                  <a:pt x="45521" y="800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1"/>
          <p:cNvSpPr/>
          <p:nvPr/>
        </p:nvSpPr>
        <p:spPr>
          <a:xfrm>
            <a:off x="2868930" y="3132332"/>
            <a:ext cx="1600200" cy="56638"/>
          </a:xfrm>
          <a:custGeom>
            <a:avLst/>
            <a:gdLst/>
            <a:ahLst/>
            <a:cxnLst/>
            <a:rect l="0" t="0" r="0" b="0"/>
            <a:pathLst>
              <a:path w="1600200" h="56638">
                <a:moveTo>
                  <a:pt x="0" y="56637"/>
                </a:moveTo>
                <a:lnTo>
                  <a:pt x="41659" y="56637"/>
                </a:lnTo>
                <a:lnTo>
                  <a:pt x="53172" y="55367"/>
                </a:lnTo>
                <a:lnTo>
                  <a:pt x="67198" y="53251"/>
                </a:lnTo>
                <a:lnTo>
                  <a:pt x="82898" y="50570"/>
                </a:lnTo>
                <a:lnTo>
                  <a:pt x="97175" y="48782"/>
                </a:lnTo>
                <a:lnTo>
                  <a:pt x="110503" y="47590"/>
                </a:lnTo>
                <a:lnTo>
                  <a:pt x="144078" y="45913"/>
                </a:lnTo>
                <a:lnTo>
                  <a:pt x="190314" y="45347"/>
                </a:lnTo>
                <a:lnTo>
                  <a:pt x="655888" y="45207"/>
                </a:lnTo>
                <a:lnTo>
                  <a:pt x="687449" y="43937"/>
                </a:lnTo>
                <a:lnTo>
                  <a:pt x="811385" y="36161"/>
                </a:lnTo>
                <a:lnTo>
                  <a:pt x="858455" y="34837"/>
                </a:lnTo>
                <a:lnTo>
                  <a:pt x="930176" y="34248"/>
                </a:lnTo>
                <a:lnTo>
                  <a:pt x="1033171" y="30600"/>
                </a:lnTo>
                <a:lnTo>
                  <a:pt x="1168878" y="24793"/>
                </a:lnTo>
                <a:lnTo>
                  <a:pt x="1233217" y="23072"/>
                </a:lnTo>
                <a:lnTo>
                  <a:pt x="1325497" y="22491"/>
                </a:lnTo>
                <a:lnTo>
                  <a:pt x="1352294" y="21173"/>
                </a:lnTo>
                <a:lnTo>
                  <a:pt x="1377780" y="19025"/>
                </a:lnTo>
                <a:lnTo>
                  <a:pt x="1402389" y="16322"/>
                </a:lnTo>
                <a:lnTo>
                  <a:pt x="1427686" y="14521"/>
                </a:lnTo>
                <a:lnTo>
                  <a:pt x="1453441" y="13320"/>
                </a:lnTo>
                <a:lnTo>
                  <a:pt x="1479501" y="12519"/>
                </a:lnTo>
                <a:lnTo>
                  <a:pt x="1504494" y="10715"/>
                </a:lnTo>
                <a:lnTo>
                  <a:pt x="1528775" y="8242"/>
                </a:lnTo>
                <a:lnTo>
                  <a:pt x="1569726" y="3378"/>
                </a:lnTo>
                <a:lnTo>
                  <a:pt x="1597379" y="641"/>
                </a:lnTo>
                <a:lnTo>
                  <a:pt x="1599589" y="256"/>
                </a:lnTo>
                <a:lnTo>
                  <a:pt x="1599793" y="0"/>
                </a:lnTo>
                <a:lnTo>
                  <a:pt x="1599929" y="1099"/>
                </a:lnTo>
                <a:lnTo>
                  <a:pt x="1600019" y="3102"/>
                </a:lnTo>
                <a:lnTo>
                  <a:pt x="1600199" y="109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73"/>
          <p:cNvSpPr/>
          <p:nvPr/>
        </p:nvSpPr>
        <p:spPr>
          <a:xfrm>
            <a:off x="6972579" y="4366471"/>
            <a:ext cx="205107" cy="158060"/>
          </a:xfrm>
          <a:custGeom>
            <a:avLst/>
            <a:gdLst/>
            <a:ahLst/>
            <a:cxnLst/>
            <a:rect l="0" t="0" r="0" b="0"/>
            <a:pathLst>
              <a:path w="205107" h="158060">
                <a:moveTo>
                  <a:pt x="22580" y="56938"/>
                </a:moveTo>
                <a:lnTo>
                  <a:pt x="2898" y="56938"/>
                </a:lnTo>
                <a:lnTo>
                  <a:pt x="1839" y="58208"/>
                </a:lnTo>
                <a:lnTo>
                  <a:pt x="1133" y="60325"/>
                </a:lnTo>
                <a:lnTo>
                  <a:pt x="662" y="63006"/>
                </a:lnTo>
                <a:lnTo>
                  <a:pt x="348" y="66064"/>
                </a:lnTo>
                <a:lnTo>
                  <a:pt x="139" y="69372"/>
                </a:lnTo>
                <a:lnTo>
                  <a:pt x="0" y="72847"/>
                </a:lnTo>
                <a:lnTo>
                  <a:pt x="1176" y="77705"/>
                </a:lnTo>
                <a:lnTo>
                  <a:pt x="3231" y="83482"/>
                </a:lnTo>
                <a:lnTo>
                  <a:pt x="5871" y="89875"/>
                </a:lnTo>
                <a:lnTo>
                  <a:pt x="8901" y="97946"/>
                </a:lnTo>
                <a:lnTo>
                  <a:pt x="15654" y="117074"/>
                </a:lnTo>
                <a:lnTo>
                  <a:pt x="19232" y="123699"/>
                </a:lnTo>
                <a:lnTo>
                  <a:pt x="22889" y="128115"/>
                </a:lnTo>
                <a:lnTo>
                  <a:pt x="26596" y="131060"/>
                </a:lnTo>
                <a:lnTo>
                  <a:pt x="30337" y="134293"/>
                </a:lnTo>
                <a:lnTo>
                  <a:pt x="34102" y="137718"/>
                </a:lnTo>
                <a:lnTo>
                  <a:pt x="37882" y="141272"/>
                </a:lnTo>
                <a:lnTo>
                  <a:pt x="41671" y="143640"/>
                </a:lnTo>
                <a:lnTo>
                  <a:pt x="45467" y="145220"/>
                </a:lnTo>
                <a:lnTo>
                  <a:pt x="49269" y="146272"/>
                </a:lnTo>
                <a:lnTo>
                  <a:pt x="53072" y="146975"/>
                </a:lnTo>
                <a:lnTo>
                  <a:pt x="56879" y="147443"/>
                </a:lnTo>
                <a:lnTo>
                  <a:pt x="60686" y="147755"/>
                </a:lnTo>
                <a:lnTo>
                  <a:pt x="64494" y="147963"/>
                </a:lnTo>
                <a:lnTo>
                  <a:pt x="72112" y="148194"/>
                </a:lnTo>
                <a:lnTo>
                  <a:pt x="104812" y="148362"/>
                </a:lnTo>
                <a:lnTo>
                  <a:pt x="109152" y="147098"/>
                </a:lnTo>
                <a:lnTo>
                  <a:pt x="113314" y="144985"/>
                </a:lnTo>
                <a:lnTo>
                  <a:pt x="117359" y="142306"/>
                </a:lnTo>
                <a:lnTo>
                  <a:pt x="121327" y="140520"/>
                </a:lnTo>
                <a:lnTo>
                  <a:pt x="125242" y="139329"/>
                </a:lnTo>
                <a:lnTo>
                  <a:pt x="129121" y="138536"/>
                </a:lnTo>
                <a:lnTo>
                  <a:pt x="132978" y="136737"/>
                </a:lnTo>
                <a:lnTo>
                  <a:pt x="136818" y="134267"/>
                </a:lnTo>
                <a:lnTo>
                  <a:pt x="140649" y="131351"/>
                </a:lnTo>
                <a:lnTo>
                  <a:pt x="144473" y="128137"/>
                </a:lnTo>
                <a:lnTo>
                  <a:pt x="148292" y="124724"/>
                </a:lnTo>
                <a:lnTo>
                  <a:pt x="155923" y="117545"/>
                </a:lnTo>
                <a:lnTo>
                  <a:pt x="163547" y="110122"/>
                </a:lnTo>
                <a:lnTo>
                  <a:pt x="167358" y="107634"/>
                </a:lnTo>
                <a:lnTo>
                  <a:pt x="171169" y="105975"/>
                </a:lnTo>
                <a:lnTo>
                  <a:pt x="174980" y="104870"/>
                </a:lnTo>
                <a:lnTo>
                  <a:pt x="177520" y="101593"/>
                </a:lnTo>
                <a:lnTo>
                  <a:pt x="179213" y="96868"/>
                </a:lnTo>
                <a:lnTo>
                  <a:pt x="180342" y="91178"/>
                </a:lnTo>
                <a:lnTo>
                  <a:pt x="182365" y="86115"/>
                </a:lnTo>
                <a:lnTo>
                  <a:pt x="184984" y="81469"/>
                </a:lnTo>
                <a:lnTo>
                  <a:pt x="188000" y="77102"/>
                </a:lnTo>
                <a:lnTo>
                  <a:pt x="188740" y="72921"/>
                </a:lnTo>
                <a:lnTo>
                  <a:pt x="187963" y="68864"/>
                </a:lnTo>
                <a:lnTo>
                  <a:pt x="183660" y="59294"/>
                </a:lnTo>
                <a:lnTo>
                  <a:pt x="179685" y="54599"/>
                </a:lnTo>
                <a:lnTo>
                  <a:pt x="172853" y="47304"/>
                </a:lnTo>
                <a:lnTo>
                  <a:pt x="165601" y="39973"/>
                </a:lnTo>
                <a:lnTo>
                  <a:pt x="162377" y="38008"/>
                </a:lnTo>
                <a:lnTo>
                  <a:pt x="158958" y="36698"/>
                </a:lnTo>
                <a:lnTo>
                  <a:pt x="155409" y="35825"/>
                </a:lnTo>
                <a:lnTo>
                  <a:pt x="151772" y="35243"/>
                </a:lnTo>
                <a:lnTo>
                  <a:pt x="148079" y="34854"/>
                </a:lnTo>
                <a:lnTo>
                  <a:pt x="144346" y="34596"/>
                </a:lnTo>
                <a:lnTo>
                  <a:pt x="130039" y="34309"/>
                </a:lnTo>
                <a:lnTo>
                  <a:pt x="120889" y="34232"/>
                </a:lnTo>
                <a:lnTo>
                  <a:pt x="113520" y="35451"/>
                </a:lnTo>
                <a:lnTo>
                  <a:pt x="107336" y="37533"/>
                </a:lnTo>
                <a:lnTo>
                  <a:pt x="101944" y="40192"/>
                </a:lnTo>
                <a:lnTo>
                  <a:pt x="94540" y="43234"/>
                </a:lnTo>
                <a:lnTo>
                  <a:pt x="85794" y="46532"/>
                </a:lnTo>
                <a:lnTo>
                  <a:pt x="76152" y="50001"/>
                </a:lnTo>
                <a:lnTo>
                  <a:pt x="68455" y="53584"/>
                </a:lnTo>
                <a:lnTo>
                  <a:pt x="62054" y="57242"/>
                </a:lnTo>
                <a:lnTo>
                  <a:pt x="56516" y="60951"/>
                </a:lnTo>
                <a:lnTo>
                  <a:pt x="51554" y="64693"/>
                </a:lnTo>
                <a:lnTo>
                  <a:pt x="46976" y="68458"/>
                </a:lnTo>
                <a:lnTo>
                  <a:pt x="42655" y="72239"/>
                </a:lnTo>
                <a:lnTo>
                  <a:pt x="38503" y="76028"/>
                </a:lnTo>
                <a:lnTo>
                  <a:pt x="30504" y="83626"/>
                </a:lnTo>
                <a:lnTo>
                  <a:pt x="27863" y="87430"/>
                </a:lnTo>
                <a:lnTo>
                  <a:pt x="26102" y="91236"/>
                </a:lnTo>
                <a:lnTo>
                  <a:pt x="24928" y="95044"/>
                </a:lnTo>
                <a:lnTo>
                  <a:pt x="24146" y="100122"/>
                </a:lnTo>
                <a:lnTo>
                  <a:pt x="23624" y="106047"/>
                </a:lnTo>
                <a:lnTo>
                  <a:pt x="23045" y="118135"/>
                </a:lnTo>
                <a:lnTo>
                  <a:pt x="22787" y="127740"/>
                </a:lnTo>
                <a:lnTo>
                  <a:pt x="23988" y="130809"/>
                </a:lnTo>
                <a:lnTo>
                  <a:pt x="26059" y="132856"/>
                </a:lnTo>
                <a:lnTo>
                  <a:pt x="31746" y="136400"/>
                </a:lnTo>
                <a:lnTo>
                  <a:pt x="35041" y="139122"/>
                </a:lnTo>
                <a:lnTo>
                  <a:pt x="43386" y="146550"/>
                </a:lnTo>
                <a:lnTo>
                  <a:pt x="50900" y="153904"/>
                </a:lnTo>
                <a:lnTo>
                  <a:pt x="54160" y="155872"/>
                </a:lnTo>
                <a:lnTo>
                  <a:pt x="57604" y="157185"/>
                </a:lnTo>
                <a:lnTo>
                  <a:pt x="61169" y="158059"/>
                </a:lnTo>
                <a:lnTo>
                  <a:pt x="64817" y="157372"/>
                </a:lnTo>
                <a:lnTo>
                  <a:pt x="68517" y="155644"/>
                </a:lnTo>
                <a:lnTo>
                  <a:pt x="72256" y="153222"/>
                </a:lnTo>
                <a:lnTo>
                  <a:pt x="77286" y="151608"/>
                </a:lnTo>
                <a:lnTo>
                  <a:pt x="83181" y="150531"/>
                </a:lnTo>
                <a:lnTo>
                  <a:pt x="89651" y="149814"/>
                </a:lnTo>
                <a:lnTo>
                  <a:pt x="95234" y="148065"/>
                </a:lnTo>
                <a:lnTo>
                  <a:pt x="100226" y="145630"/>
                </a:lnTo>
                <a:lnTo>
                  <a:pt x="104824" y="142736"/>
                </a:lnTo>
                <a:lnTo>
                  <a:pt x="109160" y="140806"/>
                </a:lnTo>
                <a:lnTo>
                  <a:pt x="113320" y="139521"/>
                </a:lnTo>
                <a:lnTo>
                  <a:pt x="117364" y="138663"/>
                </a:lnTo>
                <a:lnTo>
                  <a:pt x="122599" y="136822"/>
                </a:lnTo>
                <a:lnTo>
                  <a:pt x="128630" y="134324"/>
                </a:lnTo>
                <a:lnTo>
                  <a:pt x="135190" y="131389"/>
                </a:lnTo>
                <a:lnTo>
                  <a:pt x="142103" y="125622"/>
                </a:lnTo>
                <a:lnTo>
                  <a:pt x="149252" y="117968"/>
                </a:lnTo>
                <a:lnTo>
                  <a:pt x="156558" y="109055"/>
                </a:lnTo>
                <a:lnTo>
                  <a:pt x="162699" y="101843"/>
                </a:lnTo>
                <a:lnTo>
                  <a:pt x="168063" y="95764"/>
                </a:lnTo>
                <a:lnTo>
                  <a:pt x="172909" y="90443"/>
                </a:lnTo>
                <a:lnTo>
                  <a:pt x="185067" y="77756"/>
                </a:lnTo>
                <a:lnTo>
                  <a:pt x="191865" y="70817"/>
                </a:lnTo>
                <a:lnTo>
                  <a:pt x="196397" y="64921"/>
                </a:lnTo>
                <a:lnTo>
                  <a:pt x="199418" y="59720"/>
                </a:lnTo>
                <a:lnTo>
                  <a:pt x="201432" y="54983"/>
                </a:lnTo>
                <a:lnTo>
                  <a:pt x="202776" y="49285"/>
                </a:lnTo>
                <a:lnTo>
                  <a:pt x="203670" y="42946"/>
                </a:lnTo>
                <a:lnTo>
                  <a:pt x="204267" y="36180"/>
                </a:lnTo>
                <a:lnTo>
                  <a:pt x="204665" y="30400"/>
                </a:lnTo>
                <a:lnTo>
                  <a:pt x="205106" y="20590"/>
                </a:lnTo>
                <a:lnTo>
                  <a:pt x="203955" y="16196"/>
                </a:lnTo>
                <a:lnTo>
                  <a:pt x="201917" y="11997"/>
                </a:lnTo>
                <a:lnTo>
                  <a:pt x="195588" y="2200"/>
                </a:lnTo>
                <a:lnTo>
                  <a:pt x="193799" y="1396"/>
                </a:lnTo>
                <a:lnTo>
                  <a:pt x="188424" y="503"/>
                </a:lnTo>
                <a:lnTo>
                  <a:pt x="185213" y="265"/>
                </a:lnTo>
                <a:lnTo>
                  <a:pt x="181802" y="106"/>
                </a:lnTo>
                <a:lnTo>
                  <a:pt x="178258" y="0"/>
                </a:lnTo>
                <a:lnTo>
                  <a:pt x="173356" y="1200"/>
                </a:lnTo>
                <a:lnTo>
                  <a:pt x="167547" y="3269"/>
                </a:lnTo>
                <a:lnTo>
                  <a:pt x="161135" y="5919"/>
                </a:lnTo>
                <a:lnTo>
                  <a:pt x="154320" y="8955"/>
                </a:lnTo>
                <a:lnTo>
                  <a:pt x="139976" y="15716"/>
                </a:lnTo>
                <a:lnTo>
                  <a:pt x="133863" y="19296"/>
                </a:lnTo>
                <a:lnTo>
                  <a:pt x="128520" y="22954"/>
                </a:lnTo>
                <a:lnTo>
                  <a:pt x="123686" y="26662"/>
                </a:lnTo>
                <a:lnTo>
                  <a:pt x="117924" y="31674"/>
                </a:lnTo>
                <a:lnTo>
                  <a:pt x="111543" y="37556"/>
                </a:lnTo>
                <a:lnTo>
                  <a:pt x="97679" y="50864"/>
                </a:lnTo>
                <a:lnTo>
                  <a:pt x="83051" y="65246"/>
                </a:lnTo>
                <a:lnTo>
                  <a:pt x="78134" y="71367"/>
                </a:lnTo>
                <a:lnTo>
                  <a:pt x="74856" y="76717"/>
                </a:lnTo>
                <a:lnTo>
                  <a:pt x="72671" y="81554"/>
                </a:lnTo>
                <a:lnTo>
                  <a:pt x="71215" y="86049"/>
                </a:lnTo>
                <a:lnTo>
                  <a:pt x="70243" y="90315"/>
                </a:lnTo>
                <a:lnTo>
                  <a:pt x="69596" y="94430"/>
                </a:lnTo>
                <a:lnTo>
                  <a:pt x="69164" y="98442"/>
                </a:lnTo>
                <a:lnTo>
                  <a:pt x="68876" y="102388"/>
                </a:lnTo>
                <a:lnTo>
                  <a:pt x="68685" y="106288"/>
                </a:lnTo>
                <a:lnTo>
                  <a:pt x="69826" y="110158"/>
                </a:lnTo>
                <a:lnTo>
                  <a:pt x="71858" y="114009"/>
                </a:lnTo>
                <a:lnTo>
                  <a:pt x="74482" y="117845"/>
                </a:lnTo>
                <a:lnTo>
                  <a:pt x="77502" y="120403"/>
                </a:lnTo>
                <a:lnTo>
                  <a:pt x="80785" y="122108"/>
                </a:lnTo>
                <a:lnTo>
                  <a:pt x="84243" y="123245"/>
                </a:lnTo>
                <a:lnTo>
                  <a:pt x="87819" y="124003"/>
                </a:lnTo>
                <a:lnTo>
                  <a:pt x="91473" y="124508"/>
                </a:lnTo>
                <a:lnTo>
                  <a:pt x="95179" y="124845"/>
                </a:lnTo>
                <a:lnTo>
                  <a:pt x="98920" y="123799"/>
                </a:lnTo>
                <a:lnTo>
                  <a:pt x="102683" y="121832"/>
                </a:lnTo>
                <a:lnTo>
                  <a:pt x="106462" y="119251"/>
                </a:lnTo>
                <a:lnTo>
                  <a:pt x="110252" y="116260"/>
                </a:lnTo>
                <a:lnTo>
                  <a:pt x="114048" y="112996"/>
                </a:lnTo>
                <a:lnTo>
                  <a:pt x="117848" y="109550"/>
                </a:lnTo>
                <a:lnTo>
                  <a:pt x="128845" y="98948"/>
                </a:lnTo>
                <a:lnTo>
                  <a:pt x="150533" y="77513"/>
                </a:lnTo>
                <a:lnTo>
                  <a:pt x="153603" y="73195"/>
                </a:lnTo>
                <a:lnTo>
                  <a:pt x="155649" y="69046"/>
                </a:lnTo>
                <a:lnTo>
                  <a:pt x="157012" y="65010"/>
                </a:lnTo>
                <a:lnTo>
                  <a:pt x="157922" y="61049"/>
                </a:lnTo>
                <a:lnTo>
                  <a:pt x="158528" y="57139"/>
                </a:lnTo>
                <a:lnTo>
                  <a:pt x="158932" y="53262"/>
                </a:lnTo>
                <a:lnTo>
                  <a:pt x="159202" y="49408"/>
                </a:lnTo>
                <a:lnTo>
                  <a:pt x="159381" y="45568"/>
                </a:lnTo>
                <a:lnTo>
                  <a:pt x="159501" y="41738"/>
                </a:lnTo>
                <a:lnTo>
                  <a:pt x="158311" y="36645"/>
                </a:lnTo>
                <a:lnTo>
                  <a:pt x="156247" y="30709"/>
                </a:lnTo>
                <a:lnTo>
                  <a:pt x="153602" y="24212"/>
                </a:lnTo>
                <a:lnTo>
                  <a:pt x="150568" y="19881"/>
                </a:lnTo>
                <a:lnTo>
                  <a:pt x="147276" y="16993"/>
                </a:lnTo>
                <a:lnTo>
                  <a:pt x="143811" y="15069"/>
                </a:lnTo>
                <a:lnTo>
                  <a:pt x="140231" y="13785"/>
                </a:lnTo>
                <a:lnTo>
                  <a:pt x="136574" y="12930"/>
                </a:lnTo>
                <a:lnTo>
                  <a:pt x="132867" y="12359"/>
                </a:lnTo>
                <a:lnTo>
                  <a:pt x="129124" y="11979"/>
                </a:lnTo>
                <a:lnTo>
                  <a:pt x="125360" y="11726"/>
                </a:lnTo>
                <a:lnTo>
                  <a:pt x="121580" y="11556"/>
                </a:lnTo>
                <a:lnTo>
                  <a:pt x="113994" y="11369"/>
                </a:lnTo>
                <a:lnTo>
                  <a:pt x="98775" y="11248"/>
                </a:lnTo>
                <a:lnTo>
                  <a:pt x="94967" y="12508"/>
                </a:lnTo>
                <a:lnTo>
                  <a:pt x="91158" y="14618"/>
                </a:lnTo>
                <a:lnTo>
                  <a:pt x="87348" y="17295"/>
                </a:lnTo>
                <a:lnTo>
                  <a:pt x="80999" y="19079"/>
                </a:lnTo>
                <a:lnTo>
                  <a:pt x="72956" y="20269"/>
                </a:lnTo>
                <a:lnTo>
                  <a:pt x="63785" y="21062"/>
                </a:lnTo>
                <a:lnTo>
                  <a:pt x="57670" y="22861"/>
                </a:lnTo>
                <a:lnTo>
                  <a:pt x="53594" y="25330"/>
                </a:lnTo>
                <a:lnTo>
                  <a:pt x="50876" y="28246"/>
                </a:lnTo>
                <a:lnTo>
                  <a:pt x="49064" y="31460"/>
                </a:lnTo>
                <a:lnTo>
                  <a:pt x="47856" y="34873"/>
                </a:lnTo>
                <a:lnTo>
                  <a:pt x="45918" y="43408"/>
                </a:lnTo>
                <a:lnTo>
                  <a:pt x="47028" y="44108"/>
                </a:lnTo>
                <a:lnTo>
                  <a:pt x="49039" y="44575"/>
                </a:lnTo>
                <a:lnTo>
                  <a:pt x="56871" y="569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74"/>
          <p:cNvSpPr/>
          <p:nvPr/>
        </p:nvSpPr>
        <p:spPr>
          <a:xfrm>
            <a:off x="6206827" y="3892586"/>
            <a:ext cx="879774" cy="700447"/>
          </a:xfrm>
          <a:custGeom>
            <a:avLst/>
            <a:gdLst/>
            <a:ahLst/>
            <a:cxnLst/>
            <a:rect l="0" t="0" r="0" b="0"/>
            <a:pathLst>
              <a:path w="879774" h="700447">
                <a:moveTo>
                  <a:pt x="171112" y="416523"/>
                </a:moveTo>
                <a:lnTo>
                  <a:pt x="165045" y="398320"/>
                </a:lnTo>
                <a:lnTo>
                  <a:pt x="161271" y="380932"/>
                </a:lnTo>
                <a:lnTo>
                  <a:pt x="154085" y="361669"/>
                </a:lnTo>
                <a:lnTo>
                  <a:pt x="143913" y="345943"/>
                </a:lnTo>
                <a:lnTo>
                  <a:pt x="125323" y="325322"/>
                </a:lnTo>
                <a:lnTo>
                  <a:pt x="121536" y="321432"/>
                </a:lnTo>
                <a:lnTo>
                  <a:pt x="117741" y="318839"/>
                </a:lnTo>
                <a:lnTo>
                  <a:pt x="110139" y="315958"/>
                </a:lnTo>
                <a:lnTo>
                  <a:pt x="94910" y="314109"/>
                </a:lnTo>
                <a:lnTo>
                  <a:pt x="87291" y="313856"/>
                </a:lnTo>
                <a:lnTo>
                  <a:pt x="83482" y="315059"/>
                </a:lnTo>
                <a:lnTo>
                  <a:pt x="75862" y="319781"/>
                </a:lnTo>
                <a:lnTo>
                  <a:pt x="53003" y="340527"/>
                </a:lnTo>
                <a:lnTo>
                  <a:pt x="41573" y="357882"/>
                </a:lnTo>
                <a:lnTo>
                  <a:pt x="33952" y="375220"/>
                </a:lnTo>
                <a:lnTo>
                  <a:pt x="30143" y="385178"/>
                </a:lnTo>
                <a:lnTo>
                  <a:pt x="25063" y="400706"/>
                </a:lnTo>
                <a:lnTo>
                  <a:pt x="12645" y="441667"/>
                </a:lnTo>
                <a:lnTo>
                  <a:pt x="8317" y="458686"/>
                </a:lnTo>
                <a:lnTo>
                  <a:pt x="5432" y="472572"/>
                </a:lnTo>
                <a:lnTo>
                  <a:pt x="3509" y="484369"/>
                </a:lnTo>
                <a:lnTo>
                  <a:pt x="1372" y="504250"/>
                </a:lnTo>
                <a:lnTo>
                  <a:pt x="422" y="521553"/>
                </a:lnTo>
                <a:lnTo>
                  <a:pt x="0" y="537710"/>
                </a:lnTo>
                <a:lnTo>
                  <a:pt x="3199" y="553358"/>
                </a:lnTo>
                <a:lnTo>
                  <a:pt x="10124" y="572589"/>
                </a:lnTo>
                <a:lnTo>
                  <a:pt x="21669" y="602302"/>
                </a:lnTo>
                <a:lnTo>
                  <a:pt x="28303" y="616576"/>
                </a:lnTo>
                <a:lnTo>
                  <a:pt x="35267" y="629902"/>
                </a:lnTo>
                <a:lnTo>
                  <a:pt x="42448" y="642596"/>
                </a:lnTo>
                <a:lnTo>
                  <a:pt x="53816" y="660087"/>
                </a:lnTo>
                <a:lnTo>
                  <a:pt x="58624" y="666529"/>
                </a:lnTo>
                <a:lnTo>
                  <a:pt x="70741" y="677074"/>
                </a:lnTo>
                <a:lnTo>
                  <a:pt x="83323" y="684723"/>
                </a:lnTo>
                <a:lnTo>
                  <a:pt x="97547" y="690300"/>
                </a:lnTo>
                <a:lnTo>
                  <a:pt x="105820" y="696105"/>
                </a:lnTo>
                <a:lnTo>
                  <a:pt x="111074" y="698161"/>
                </a:lnTo>
                <a:lnTo>
                  <a:pt x="123685" y="700446"/>
                </a:lnTo>
                <a:lnTo>
                  <a:pt x="141144" y="698075"/>
                </a:lnTo>
                <a:lnTo>
                  <a:pt x="165620" y="692986"/>
                </a:lnTo>
                <a:lnTo>
                  <a:pt x="171260" y="692272"/>
                </a:lnTo>
                <a:lnTo>
                  <a:pt x="176291" y="690526"/>
                </a:lnTo>
                <a:lnTo>
                  <a:pt x="203529" y="675060"/>
                </a:lnTo>
                <a:lnTo>
                  <a:pt x="214306" y="664355"/>
                </a:lnTo>
                <a:lnTo>
                  <a:pt x="227514" y="644048"/>
                </a:lnTo>
                <a:lnTo>
                  <a:pt x="239470" y="625332"/>
                </a:lnTo>
                <a:lnTo>
                  <a:pt x="243354" y="620499"/>
                </a:lnTo>
                <a:lnTo>
                  <a:pt x="248484" y="610927"/>
                </a:lnTo>
                <a:lnTo>
                  <a:pt x="254443" y="598196"/>
                </a:lnTo>
                <a:lnTo>
                  <a:pt x="260956" y="583359"/>
                </a:lnTo>
                <a:lnTo>
                  <a:pt x="267839" y="569657"/>
                </a:lnTo>
                <a:lnTo>
                  <a:pt x="274967" y="556712"/>
                </a:lnTo>
                <a:lnTo>
                  <a:pt x="282259" y="544273"/>
                </a:lnTo>
                <a:lnTo>
                  <a:pt x="290361" y="523678"/>
                </a:lnTo>
                <a:lnTo>
                  <a:pt x="292521" y="514630"/>
                </a:lnTo>
                <a:lnTo>
                  <a:pt x="296502" y="500977"/>
                </a:lnTo>
                <a:lnTo>
                  <a:pt x="307697" y="465489"/>
                </a:lnTo>
                <a:lnTo>
                  <a:pt x="311699" y="450437"/>
                </a:lnTo>
                <a:lnTo>
                  <a:pt x="314367" y="437862"/>
                </a:lnTo>
                <a:lnTo>
                  <a:pt x="316145" y="426939"/>
                </a:lnTo>
                <a:lnTo>
                  <a:pt x="318601" y="415847"/>
                </a:lnTo>
                <a:lnTo>
                  <a:pt x="321509" y="404643"/>
                </a:lnTo>
                <a:lnTo>
                  <a:pt x="324716" y="393363"/>
                </a:lnTo>
                <a:lnTo>
                  <a:pt x="326855" y="382033"/>
                </a:lnTo>
                <a:lnTo>
                  <a:pt x="328281" y="370670"/>
                </a:lnTo>
                <a:lnTo>
                  <a:pt x="329232" y="359285"/>
                </a:lnTo>
                <a:lnTo>
                  <a:pt x="329866" y="346614"/>
                </a:lnTo>
                <a:lnTo>
                  <a:pt x="330570" y="318989"/>
                </a:lnTo>
                <a:lnTo>
                  <a:pt x="329487" y="304510"/>
                </a:lnTo>
                <a:lnTo>
                  <a:pt x="327495" y="289778"/>
                </a:lnTo>
                <a:lnTo>
                  <a:pt x="324898" y="274877"/>
                </a:lnTo>
                <a:lnTo>
                  <a:pt x="322012" y="254933"/>
                </a:lnTo>
                <a:lnTo>
                  <a:pt x="321242" y="247836"/>
                </a:lnTo>
                <a:lnTo>
                  <a:pt x="319459" y="241835"/>
                </a:lnTo>
                <a:lnTo>
                  <a:pt x="310858" y="223079"/>
                </a:lnTo>
                <a:lnTo>
                  <a:pt x="309996" y="218981"/>
                </a:lnTo>
                <a:lnTo>
                  <a:pt x="305653" y="211040"/>
                </a:lnTo>
                <a:lnTo>
                  <a:pt x="302715" y="207144"/>
                </a:lnTo>
                <a:lnTo>
                  <a:pt x="299488" y="204547"/>
                </a:lnTo>
                <a:lnTo>
                  <a:pt x="296066" y="202816"/>
                </a:lnTo>
                <a:lnTo>
                  <a:pt x="288878" y="200892"/>
                </a:lnTo>
                <a:lnTo>
                  <a:pt x="276195" y="199556"/>
                </a:lnTo>
                <a:lnTo>
                  <a:pt x="271579" y="202831"/>
                </a:lnTo>
                <a:lnTo>
                  <a:pt x="268570" y="205481"/>
                </a:lnTo>
                <a:lnTo>
                  <a:pt x="266565" y="208519"/>
                </a:lnTo>
                <a:lnTo>
                  <a:pt x="262471" y="222671"/>
                </a:lnTo>
                <a:lnTo>
                  <a:pt x="257013" y="244430"/>
                </a:lnTo>
                <a:lnTo>
                  <a:pt x="255049" y="257345"/>
                </a:lnTo>
                <a:lnTo>
                  <a:pt x="253741" y="271035"/>
                </a:lnTo>
                <a:lnTo>
                  <a:pt x="252868" y="285241"/>
                </a:lnTo>
                <a:lnTo>
                  <a:pt x="251898" y="314572"/>
                </a:lnTo>
                <a:lnTo>
                  <a:pt x="251640" y="329506"/>
                </a:lnTo>
                <a:lnTo>
                  <a:pt x="252738" y="344542"/>
                </a:lnTo>
                <a:lnTo>
                  <a:pt x="254739" y="359646"/>
                </a:lnTo>
                <a:lnTo>
                  <a:pt x="257343" y="374795"/>
                </a:lnTo>
                <a:lnTo>
                  <a:pt x="260350" y="387434"/>
                </a:lnTo>
                <a:lnTo>
                  <a:pt x="267077" y="408252"/>
                </a:lnTo>
                <a:lnTo>
                  <a:pt x="270914" y="425970"/>
                </a:lnTo>
                <a:lnTo>
                  <a:pt x="271936" y="434252"/>
                </a:lnTo>
                <a:lnTo>
                  <a:pt x="275159" y="441042"/>
                </a:lnTo>
                <a:lnTo>
                  <a:pt x="279847" y="446839"/>
                </a:lnTo>
                <a:lnTo>
                  <a:pt x="299554" y="465268"/>
                </a:lnTo>
                <a:lnTo>
                  <a:pt x="323416" y="488845"/>
                </a:lnTo>
                <a:lnTo>
                  <a:pt x="340981" y="500323"/>
                </a:lnTo>
                <a:lnTo>
                  <a:pt x="351597" y="504568"/>
                </a:lnTo>
                <a:lnTo>
                  <a:pt x="364712" y="506957"/>
                </a:lnTo>
                <a:lnTo>
                  <a:pt x="380522" y="507765"/>
                </a:lnTo>
                <a:lnTo>
                  <a:pt x="384379" y="506561"/>
                </a:lnTo>
                <a:lnTo>
                  <a:pt x="392051" y="501837"/>
                </a:lnTo>
                <a:lnTo>
                  <a:pt x="403081" y="498891"/>
                </a:lnTo>
                <a:lnTo>
                  <a:pt x="409579" y="498105"/>
                </a:lnTo>
                <a:lnTo>
                  <a:pt x="415180" y="496311"/>
                </a:lnTo>
                <a:lnTo>
                  <a:pt x="424790" y="490932"/>
                </a:lnTo>
                <a:lnTo>
                  <a:pt x="433295" y="480921"/>
                </a:lnTo>
                <a:lnTo>
                  <a:pt x="440038" y="469274"/>
                </a:lnTo>
                <a:lnTo>
                  <a:pt x="447753" y="448063"/>
                </a:lnTo>
                <a:lnTo>
                  <a:pt x="454084" y="431811"/>
                </a:lnTo>
                <a:lnTo>
                  <a:pt x="457550" y="420365"/>
                </a:lnTo>
                <a:lnTo>
                  <a:pt x="461131" y="407655"/>
                </a:lnTo>
                <a:lnTo>
                  <a:pt x="465110" y="386758"/>
                </a:lnTo>
                <a:lnTo>
                  <a:pt x="466171" y="377630"/>
                </a:lnTo>
                <a:lnTo>
                  <a:pt x="473732" y="298037"/>
                </a:lnTo>
                <a:lnTo>
                  <a:pt x="475728" y="270223"/>
                </a:lnTo>
                <a:lnTo>
                  <a:pt x="477061" y="245330"/>
                </a:lnTo>
                <a:lnTo>
                  <a:pt x="477947" y="222384"/>
                </a:lnTo>
                <a:lnTo>
                  <a:pt x="477269" y="202007"/>
                </a:lnTo>
                <a:lnTo>
                  <a:pt x="475547" y="183343"/>
                </a:lnTo>
                <a:lnTo>
                  <a:pt x="473128" y="165820"/>
                </a:lnTo>
                <a:lnTo>
                  <a:pt x="470246" y="150328"/>
                </a:lnTo>
                <a:lnTo>
                  <a:pt x="467056" y="136189"/>
                </a:lnTo>
                <a:lnTo>
                  <a:pt x="463658" y="122954"/>
                </a:lnTo>
                <a:lnTo>
                  <a:pt x="461393" y="109051"/>
                </a:lnTo>
                <a:lnTo>
                  <a:pt x="459883" y="94702"/>
                </a:lnTo>
                <a:lnTo>
                  <a:pt x="458876" y="80056"/>
                </a:lnTo>
                <a:lnTo>
                  <a:pt x="454371" y="60395"/>
                </a:lnTo>
                <a:lnTo>
                  <a:pt x="451392" y="53375"/>
                </a:lnTo>
                <a:lnTo>
                  <a:pt x="448081" y="35414"/>
                </a:lnTo>
                <a:lnTo>
                  <a:pt x="446609" y="17271"/>
                </a:lnTo>
                <a:lnTo>
                  <a:pt x="445956" y="4975"/>
                </a:lnTo>
                <a:lnTo>
                  <a:pt x="447052" y="2458"/>
                </a:lnTo>
                <a:lnTo>
                  <a:pt x="449052" y="2049"/>
                </a:lnTo>
                <a:lnTo>
                  <a:pt x="451655" y="3047"/>
                </a:lnTo>
                <a:lnTo>
                  <a:pt x="461388" y="4452"/>
                </a:lnTo>
                <a:lnTo>
                  <a:pt x="464959" y="5919"/>
                </a:lnTo>
                <a:lnTo>
                  <a:pt x="476054" y="14052"/>
                </a:lnTo>
                <a:lnTo>
                  <a:pt x="483595" y="20901"/>
                </a:lnTo>
                <a:lnTo>
                  <a:pt x="494981" y="37964"/>
                </a:lnTo>
                <a:lnTo>
                  <a:pt x="506398" y="59106"/>
                </a:lnTo>
                <a:lnTo>
                  <a:pt x="541389" y="128438"/>
                </a:lnTo>
                <a:lnTo>
                  <a:pt x="550043" y="146996"/>
                </a:lnTo>
                <a:lnTo>
                  <a:pt x="578797" y="212248"/>
                </a:lnTo>
                <a:lnTo>
                  <a:pt x="592898" y="242121"/>
                </a:lnTo>
                <a:lnTo>
                  <a:pt x="599873" y="257731"/>
                </a:lnTo>
                <a:lnTo>
                  <a:pt x="605069" y="274930"/>
                </a:lnTo>
                <a:lnTo>
                  <a:pt x="610786" y="288399"/>
                </a:lnTo>
                <a:lnTo>
                  <a:pt x="612818" y="291737"/>
                </a:lnTo>
                <a:lnTo>
                  <a:pt x="614173" y="292693"/>
                </a:lnTo>
                <a:lnTo>
                  <a:pt x="615075" y="292060"/>
                </a:lnTo>
                <a:lnTo>
                  <a:pt x="614408" y="290367"/>
                </a:lnTo>
                <a:lnTo>
                  <a:pt x="610280" y="285101"/>
                </a:lnTo>
                <a:lnTo>
                  <a:pt x="608670" y="281918"/>
                </a:lnTo>
                <a:lnTo>
                  <a:pt x="603866" y="262482"/>
                </a:lnTo>
                <a:lnTo>
                  <a:pt x="593741" y="221484"/>
                </a:lnTo>
                <a:lnTo>
                  <a:pt x="590025" y="203947"/>
                </a:lnTo>
                <a:lnTo>
                  <a:pt x="587548" y="189716"/>
                </a:lnTo>
                <a:lnTo>
                  <a:pt x="585896" y="177688"/>
                </a:lnTo>
                <a:lnTo>
                  <a:pt x="584795" y="163320"/>
                </a:lnTo>
                <a:lnTo>
                  <a:pt x="584061" y="147391"/>
                </a:lnTo>
                <a:lnTo>
                  <a:pt x="583571" y="130422"/>
                </a:lnTo>
                <a:lnTo>
                  <a:pt x="584515" y="114029"/>
                </a:lnTo>
                <a:lnTo>
                  <a:pt x="586414" y="98021"/>
                </a:lnTo>
                <a:lnTo>
                  <a:pt x="588951" y="82268"/>
                </a:lnTo>
                <a:lnTo>
                  <a:pt x="591768" y="61379"/>
                </a:lnTo>
                <a:lnTo>
                  <a:pt x="592519" y="54030"/>
                </a:lnTo>
                <a:lnTo>
                  <a:pt x="594291" y="47861"/>
                </a:lnTo>
                <a:lnTo>
                  <a:pt x="599645" y="37621"/>
                </a:lnTo>
                <a:lnTo>
                  <a:pt x="617121" y="16750"/>
                </a:lnTo>
                <a:lnTo>
                  <a:pt x="632170" y="1288"/>
                </a:lnTo>
                <a:lnTo>
                  <a:pt x="635964" y="0"/>
                </a:lnTo>
                <a:lnTo>
                  <a:pt x="639763" y="411"/>
                </a:lnTo>
                <a:lnTo>
                  <a:pt x="643567" y="1955"/>
                </a:lnTo>
                <a:lnTo>
                  <a:pt x="666650" y="5703"/>
                </a:lnTo>
                <a:lnTo>
                  <a:pt x="684757" y="13970"/>
                </a:lnTo>
                <a:lnTo>
                  <a:pt x="694039" y="16631"/>
                </a:lnTo>
                <a:lnTo>
                  <a:pt x="706630" y="22047"/>
                </a:lnTo>
                <a:lnTo>
                  <a:pt x="712274" y="26539"/>
                </a:lnTo>
                <a:lnTo>
                  <a:pt x="730096" y="47537"/>
                </a:lnTo>
                <a:lnTo>
                  <a:pt x="752713" y="71343"/>
                </a:lnTo>
                <a:lnTo>
                  <a:pt x="763316" y="83533"/>
                </a:lnTo>
                <a:lnTo>
                  <a:pt x="772926" y="95470"/>
                </a:lnTo>
                <a:lnTo>
                  <a:pt x="781871" y="107238"/>
                </a:lnTo>
                <a:lnTo>
                  <a:pt x="798584" y="127086"/>
                </a:lnTo>
                <a:lnTo>
                  <a:pt x="813208" y="144375"/>
                </a:lnTo>
                <a:lnTo>
                  <a:pt x="823943" y="160525"/>
                </a:lnTo>
                <a:lnTo>
                  <a:pt x="836333" y="172783"/>
                </a:lnTo>
                <a:lnTo>
                  <a:pt x="849036" y="181194"/>
                </a:lnTo>
                <a:lnTo>
                  <a:pt x="858916" y="184933"/>
                </a:lnTo>
                <a:lnTo>
                  <a:pt x="867539" y="186594"/>
                </a:lnTo>
                <a:lnTo>
                  <a:pt x="879773" y="1764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75"/>
          <p:cNvSpPr/>
          <p:nvPr/>
        </p:nvSpPr>
        <p:spPr>
          <a:xfrm>
            <a:off x="6972300" y="3520439"/>
            <a:ext cx="205741" cy="445771"/>
          </a:xfrm>
          <a:custGeom>
            <a:avLst/>
            <a:gdLst/>
            <a:ahLst/>
            <a:cxnLst/>
            <a:rect l="0" t="0" r="0" b="0"/>
            <a:pathLst>
              <a:path w="205741" h="445771">
                <a:moveTo>
                  <a:pt x="0" y="0"/>
                </a:moveTo>
                <a:lnTo>
                  <a:pt x="6067" y="24272"/>
                </a:lnTo>
                <a:lnTo>
                  <a:pt x="7855" y="33961"/>
                </a:lnTo>
                <a:lnTo>
                  <a:pt x="9046" y="42961"/>
                </a:lnTo>
                <a:lnTo>
                  <a:pt x="9841" y="51501"/>
                </a:lnTo>
                <a:lnTo>
                  <a:pt x="11640" y="59734"/>
                </a:lnTo>
                <a:lnTo>
                  <a:pt x="14110" y="67763"/>
                </a:lnTo>
                <a:lnTo>
                  <a:pt x="17026" y="75655"/>
                </a:lnTo>
                <a:lnTo>
                  <a:pt x="20241" y="83457"/>
                </a:lnTo>
                <a:lnTo>
                  <a:pt x="23654" y="91198"/>
                </a:lnTo>
                <a:lnTo>
                  <a:pt x="27199" y="98899"/>
                </a:lnTo>
                <a:lnTo>
                  <a:pt x="54949" y="155379"/>
                </a:lnTo>
                <a:lnTo>
                  <a:pt x="83689" y="212991"/>
                </a:lnTo>
                <a:lnTo>
                  <a:pt x="96432" y="239784"/>
                </a:lnTo>
                <a:lnTo>
                  <a:pt x="144915" y="347185"/>
                </a:lnTo>
                <a:lnTo>
                  <a:pt x="163466" y="389678"/>
                </a:lnTo>
                <a:lnTo>
                  <a:pt x="169937" y="405836"/>
                </a:lnTo>
                <a:lnTo>
                  <a:pt x="174251" y="417877"/>
                </a:lnTo>
                <a:lnTo>
                  <a:pt x="177127" y="427175"/>
                </a:lnTo>
                <a:lnTo>
                  <a:pt x="180315" y="433373"/>
                </a:lnTo>
                <a:lnTo>
                  <a:pt x="183710" y="437506"/>
                </a:lnTo>
                <a:lnTo>
                  <a:pt x="187243" y="440261"/>
                </a:lnTo>
                <a:lnTo>
                  <a:pt x="190868" y="442097"/>
                </a:lnTo>
                <a:lnTo>
                  <a:pt x="194556" y="443322"/>
                </a:lnTo>
                <a:lnTo>
                  <a:pt x="205740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6"/>
          <p:cNvSpPr/>
          <p:nvPr/>
        </p:nvSpPr>
        <p:spPr>
          <a:xfrm>
            <a:off x="6903719" y="3297447"/>
            <a:ext cx="754183" cy="508743"/>
          </a:xfrm>
          <a:custGeom>
            <a:avLst/>
            <a:gdLst/>
            <a:ahLst/>
            <a:cxnLst/>
            <a:rect l="0" t="0" r="0" b="0"/>
            <a:pathLst>
              <a:path w="754183" h="508743">
                <a:moveTo>
                  <a:pt x="0" y="508742"/>
                </a:moveTo>
                <a:lnTo>
                  <a:pt x="0" y="496607"/>
                </a:lnTo>
                <a:lnTo>
                  <a:pt x="2540" y="491762"/>
                </a:lnTo>
                <a:lnTo>
                  <a:pt x="16981" y="477606"/>
                </a:lnTo>
                <a:lnTo>
                  <a:pt x="25751" y="464847"/>
                </a:lnTo>
                <a:lnTo>
                  <a:pt x="37268" y="450710"/>
                </a:lnTo>
                <a:lnTo>
                  <a:pt x="43895" y="443384"/>
                </a:lnTo>
                <a:lnTo>
                  <a:pt x="58474" y="429610"/>
                </a:lnTo>
                <a:lnTo>
                  <a:pt x="134552" y="360561"/>
                </a:lnTo>
                <a:lnTo>
                  <a:pt x="146852" y="348995"/>
                </a:lnTo>
                <a:lnTo>
                  <a:pt x="157591" y="340014"/>
                </a:lnTo>
                <a:lnTo>
                  <a:pt x="176298" y="326649"/>
                </a:lnTo>
                <a:lnTo>
                  <a:pt x="189692" y="313089"/>
                </a:lnTo>
                <a:lnTo>
                  <a:pt x="202417" y="297325"/>
                </a:lnTo>
                <a:lnTo>
                  <a:pt x="211145" y="287788"/>
                </a:lnTo>
                <a:lnTo>
                  <a:pt x="238245" y="259548"/>
                </a:lnTo>
                <a:lnTo>
                  <a:pt x="283426" y="213916"/>
                </a:lnTo>
                <a:lnTo>
                  <a:pt x="294454" y="206259"/>
                </a:lnTo>
                <a:lnTo>
                  <a:pt x="299173" y="204217"/>
                </a:lnTo>
                <a:lnTo>
                  <a:pt x="303589" y="204125"/>
                </a:lnTo>
                <a:lnTo>
                  <a:pt x="307802" y="205334"/>
                </a:lnTo>
                <a:lnTo>
                  <a:pt x="317623" y="210332"/>
                </a:lnTo>
                <a:lnTo>
                  <a:pt x="318429" y="212012"/>
                </a:lnTo>
                <a:lnTo>
                  <a:pt x="319325" y="217265"/>
                </a:lnTo>
                <a:lnTo>
                  <a:pt x="320833" y="220445"/>
                </a:lnTo>
                <a:lnTo>
                  <a:pt x="332379" y="234672"/>
                </a:lnTo>
                <a:lnTo>
                  <a:pt x="335887" y="238399"/>
                </a:lnTo>
                <a:lnTo>
                  <a:pt x="342034" y="249773"/>
                </a:lnTo>
                <a:lnTo>
                  <a:pt x="349943" y="266246"/>
                </a:lnTo>
                <a:lnTo>
                  <a:pt x="359026" y="286118"/>
                </a:lnTo>
                <a:lnTo>
                  <a:pt x="368891" y="305716"/>
                </a:lnTo>
                <a:lnTo>
                  <a:pt x="379277" y="325132"/>
                </a:lnTo>
                <a:lnTo>
                  <a:pt x="390011" y="344425"/>
                </a:lnTo>
                <a:lnTo>
                  <a:pt x="398438" y="362368"/>
                </a:lnTo>
                <a:lnTo>
                  <a:pt x="405325" y="379409"/>
                </a:lnTo>
                <a:lnTo>
                  <a:pt x="411187" y="395850"/>
                </a:lnTo>
                <a:lnTo>
                  <a:pt x="416365" y="408081"/>
                </a:lnTo>
                <a:lnTo>
                  <a:pt x="421087" y="417505"/>
                </a:lnTo>
                <a:lnTo>
                  <a:pt x="428450" y="431362"/>
                </a:lnTo>
                <a:lnTo>
                  <a:pt x="433865" y="447574"/>
                </a:lnTo>
                <a:lnTo>
                  <a:pt x="439633" y="460813"/>
                </a:lnTo>
                <a:lnTo>
                  <a:pt x="443043" y="471777"/>
                </a:lnTo>
                <a:lnTo>
                  <a:pt x="443951" y="476479"/>
                </a:lnTo>
                <a:lnTo>
                  <a:pt x="445828" y="479613"/>
                </a:lnTo>
                <a:lnTo>
                  <a:pt x="448349" y="481703"/>
                </a:lnTo>
                <a:lnTo>
                  <a:pt x="451299" y="483097"/>
                </a:lnTo>
                <a:lnTo>
                  <a:pt x="453266" y="485295"/>
                </a:lnTo>
                <a:lnTo>
                  <a:pt x="454578" y="488031"/>
                </a:lnTo>
                <a:lnTo>
                  <a:pt x="455452" y="491125"/>
                </a:lnTo>
                <a:lnTo>
                  <a:pt x="454765" y="491917"/>
                </a:lnTo>
                <a:lnTo>
                  <a:pt x="453037" y="491176"/>
                </a:lnTo>
                <a:lnTo>
                  <a:pt x="441138" y="480860"/>
                </a:lnTo>
                <a:lnTo>
                  <a:pt x="437603" y="473644"/>
                </a:lnTo>
                <a:lnTo>
                  <a:pt x="433975" y="463754"/>
                </a:lnTo>
                <a:lnTo>
                  <a:pt x="430287" y="452080"/>
                </a:lnTo>
                <a:lnTo>
                  <a:pt x="422802" y="425562"/>
                </a:lnTo>
                <a:lnTo>
                  <a:pt x="407650" y="367146"/>
                </a:lnTo>
                <a:lnTo>
                  <a:pt x="405117" y="353385"/>
                </a:lnTo>
                <a:lnTo>
                  <a:pt x="403428" y="340401"/>
                </a:lnTo>
                <a:lnTo>
                  <a:pt x="402302" y="327935"/>
                </a:lnTo>
                <a:lnTo>
                  <a:pt x="401552" y="313274"/>
                </a:lnTo>
                <a:lnTo>
                  <a:pt x="400718" y="280051"/>
                </a:lnTo>
                <a:lnTo>
                  <a:pt x="401766" y="262301"/>
                </a:lnTo>
                <a:lnTo>
                  <a:pt x="403734" y="244118"/>
                </a:lnTo>
                <a:lnTo>
                  <a:pt x="406316" y="225646"/>
                </a:lnTo>
                <a:lnTo>
                  <a:pt x="409307" y="210791"/>
                </a:lnTo>
                <a:lnTo>
                  <a:pt x="412572" y="198348"/>
                </a:lnTo>
                <a:lnTo>
                  <a:pt x="416018" y="187513"/>
                </a:lnTo>
                <a:lnTo>
                  <a:pt x="418316" y="177750"/>
                </a:lnTo>
                <a:lnTo>
                  <a:pt x="419847" y="168701"/>
                </a:lnTo>
                <a:lnTo>
                  <a:pt x="420868" y="160128"/>
                </a:lnTo>
                <a:lnTo>
                  <a:pt x="422819" y="150603"/>
                </a:lnTo>
                <a:lnTo>
                  <a:pt x="425390" y="140443"/>
                </a:lnTo>
                <a:lnTo>
                  <a:pt x="428373" y="129859"/>
                </a:lnTo>
                <a:lnTo>
                  <a:pt x="435075" y="114713"/>
                </a:lnTo>
                <a:lnTo>
                  <a:pt x="443557" y="101208"/>
                </a:lnTo>
                <a:lnTo>
                  <a:pt x="455793" y="82506"/>
                </a:lnTo>
                <a:lnTo>
                  <a:pt x="463883" y="73455"/>
                </a:lnTo>
                <a:lnTo>
                  <a:pt x="473085" y="64881"/>
                </a:lnTo>
                <a:lnTo>
                  <a:pt x="490930" y="49851"/>
                </a:lnTo>
                <a:lnTo>
                  <a:pt x="506847" y="35519"/>
                </a:lnTo>
                <a:lnTo>
                  <a:pt x="511016" y="31721"/>
                </a:lnTo>
                <a:lnTo>
                  <a:pt x="513398" y="30708"/>
                </a:lnTo>
                <a:lnTo>
                  <a:pt x="519430" y="29583"/>
                </a:lnTo>
                <a:lnTo>
                  <a:pt x="522817" y="30552"/>
                </a:lnTo>
                <a:lnTo>
                  <a:pt x="529967" y="35017"/>
                </a:lnTo>
                <a:lnTo>
                  <a:pt x="532382" y="37985"/>
                </a:lnTo>
                <a:lnTo>
                  <a:pt x="533991" y="41234"/>
                </a:lnTo>
                <a:lnTo>
                  <a:pt x="535064" y="44670"/>
                </a:lnTo>
                <a:lnTo>
                  <a:pt x="539643" y="51875"/>
                </a:lnTo>
                <a:lnTo>
                  <a:pt x="542642" y="55574"/>
                </a:lnTo>
                <a:lnTo>
                  <a:pt x="549361" y="69844"/>
                </a:lnTo>
                <a:lnTo>
                  <a:pt x="552931" y="78984"/>
                </a:lnTo>
                <a:lnTo>
                  <a:pt x="557851" y="99047"/>
                </a:lnTo>
                <a:lnTo>
                  <a:pt x="570090" y="158592"/>
                </a:lnTo>
                <a:lnTo>
                  <a:pt x="575641" y="181329"/>
                </a:lnTo>
                <a:lnTo>
                  <a:pt x="580610" y="197757"/>
                </a:lnTo>
                <a:lnTo>
                  <a:pt x="585194" y="209979"/>
                </a:lnTo>
                <a:lnTo>
                  <a:pt x="590789" y="223207"/>
                </a:lnTo>
                <a:lnTo>
                  <a:pt x="597060" y="237105"/>
                </a:lnTo>
                <a:lnTo>
                  <a:pt x="603780" y="251451"/>
                </a:lnTo>
                <a:lnTo>
                  <a:pt x="609530" y="262285"/>
                </a:lnTo>
                <a:lnTo>
                  <a:pt x="619307" y="277709"/>
                </a:lnTo>
                <a:lnTo>
                  <a:pt x="631949" y="293533"/>
                </a:lnTo>
                <a:lnTo>
                  <a:pt x="635930" y="296689"/>
                </a:lnTo>
                <a:lnTo>
                  <a:pt x="643739" y="300196"/>
                </a:lnTo>
                <a:lnTo>
                  <a:pt x="658217" y="301755"/>
                </a:lnTo>
                <a:lnTo>
                  <a:pt x="681014" y="302633"/>
                </a:lnTo>
                <a:lnTo>
                  <a:pt x="700095" y="302930"/>
                </a:lnTo>
                <a:lnTo>
                  <a:pt x="704220" y="301684"/>
                </a:lnTo>
                <a:lnTo>
                  <a:pt x="712190" y="296913"/>
                </a:lnTo>
                <a:lnTo>
                  <a:pt x="723817" y="287087"/>
                </a:lnTo>
                <a:lnTo>
                  <a:pt x="731483" y="276456"/>
                </a:lnTo>
                <a:lnTo>
                  <a:pt x="739124" y="264534"/>
                </a:lnTo>
                <a:lnTo>
                  <a:pt x="746753" y="255002"/>
                </a:lnTo>
                <a:lnTo>
                  <a:pt x="749296" y="249412"/>
                </a:lnTo>
                <a:lnTo>
                  <a:pt x="752121" y="236428"/>
                </a:lnTo>
                <a:lnTo>
                  <a:pt x="752874" y="228140"/>
                </a:lnTo>
                <a:lnTo>
                  <a:pt x="753377" y="218804"/>
                </a:lnTo>
                <a:lnTo>
                  <a:pt x="753934" y="199541"/>
                </a:lnTo>
                <a:lnTo>
                  <a:pt x="754182" y="182513"/>
                </a:lnTo>
                <a:lnTo>
                  <a:pt x="752978" y="171876"/>
                </a:lnTo>
                <a:lnTo>
                  <a:pt x="750906" y="159705"/>
                </a:lnTo>
                <a:lnTo>
                  <a:pt x="748254" y="146511"/>
                </a:lnTo>
                <a:lnTo>
                  <a:pt x="743946" y="131365"/>
                </a:lnTo>
                <a:lnTo>
                  <a:pt x="738534" y="114917"/>
                </a:lnTo>
                <a:lnTo>
                  <a:pt x="732386" y="97602"/>
                </a:lnTo>
                <a:lnTo>
                  <a:pt x="725748" y="82249"/>
                </a:lnTo>
                <a:lnTo>
                  <a:pt x="718783" y="68204"/>
                </a:lnTo>
                <a:lnTo>
                  <a:pt x="711598" y="55030"/>
                </a:lnTo>
                <a:lnTo>
                  <a:pt x="704269" y="46247"/>
                </a:lnTo>
                <a:lnTo>
                  <a:pt x="696842" y="40393"/>
                </a:lnTo>
                <a:lnTo>
                  <a:pt x="680548" y="31347"/>
                </a:lnTo>
                <a:lnTo>
                  <a:pt x="660606" y="18860"/>
                </a:lnTo>
                <a:lnTo>
                  <a:pt x="645817" y="11617"/>
                </a:lnTo>
                <a:lnTo>
                  <a:pt x="613838" y="899"/>
                </a:lnTo>
                <a:lnTo>
                  <a:pt x="604805" y="0"/>
                </a:lnTo>
                <a:lnTo>
                  <a:pt x="587996" y="2388"/>
                </a:lnTo>
                <a:lnTo>
                  <a:pt x="565633" y="5144"/>
                </a:lnTo>
                <a:lnTo>
                  <a:pt x="557040" y="5521"/>
                </a:lnTo>
                <a:lnTo>
                  <a:pt x="552970" y="6892"/>
                </a:lnTo>
                <a:lnTo>
                  <a:pt x="548987" y="9075"/>
                </a:lnTo>
                <a:lnTo>
                  <a:pt x="525781" y="172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7"/>
          <p:cNvSpPr/>
          <p:nvPr/>
        </p:nvSpPr>
        <p:spPr>
          <a:xfrm>
            <a:off x="7623809" y="3188969"/>
            <a:ext cx="194311" cy="242504"/>
          </a:xfrm>
          <a:custGeom>
            <a:avLst/>
            <a:gdLst/>
            <a:ahLst/>
            <a:cxnLst/>
            <a:rect l="0" t="0" r="0" b="0"/>
            <a:pathLst>
              <a:path w="194311" h="242504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6068" y="15909"/>
                </a:lnTo>
                <a:lnTo>
                  <a:pt x="9125" y="19496"/>
                </a:lnTo>
                <a:lnTo>
                  <a:pt x="12434" y="23158"/>
                </a:lnTo>
                <a:lnTo>
                  <a:pt x="19496" y="30612"/>
                </a:lnTo>
                <a:lnTo>
                  <a:pt x="38159" y="49548"/>
                </a:lnTo>
                <a:lnTo>
                  <a:pt x="59294" y="74091"/>
                </a:lnTo>
                <a:lnTo>
                  <a:pt x="73819" y="91304"/>
                </a:lnTo>
                <a:lnTo>
                  <a:pt x="84773" y="105320"/>
                </a:lnTo>
                <a:lnTo>
                  <a:pt x="93346" y="117203"/>
                </a:lnTo>
                <a:lnTo>
                  <a:pt x="100331" y="127666"/>
                </a:lnTo>
                <a:lnTo>
                  <a:pt x="106257" y="137181"/>
                </a:lnTo>
                <a:lnTo>
                  <a:pt x="111479" y="146064"/>
                </a:lnTo>
                <a:lnTo>
                  <a:pt x="116230" y="154526"/>
                </a:lnTo>
                <a:lnTo>
                  <a:pt x="141119" y="196775"/>
                </a:lnTo>
                <a:lnTo>
                  <a:pt x="149959" y="209923"/>
                </a:lnTo>
                <a:lnTo>
                  <a:pt x="158393" y="221229"/>
                </a:lnTo>
                <a:lnTo>
                  <a:pt x="166556" y="231306"/>
                </a:lnTo>
                <a:lnTo>
                  <a:pt x="173267" y="238024"/>
                </a:lnTo>
                <a:lnTo>
                  <a:pt x="179012" y="242503"/>
                </a:lnTo>
                <a:lnTo>
                  <a:pt x="194310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8"/>
          <p:cNvSpPr/>
          <p:nvPr/>
        </p:nvSpPr>
        <p:spPr>
          <a:xfrm>
            <a:off x="7589519" y="305180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79"/>
          <p:cNvSpPr/>
          <p:nvPr/>
        </p:nvSpPr>
        <p:spPr>
          <a:xfrm>
            <a:off x="7911395" y="2743918"/>
            <a:ext cx="569665" cy="661534"/>
          </a:xfrm>
          <a:custGeom>
            <a:avLst/>
            <a:gdLst/>
            <a:ahLst/>
            <a:cxnLst/>
            <a:rect l="0" t="0" r="0" b="0"/>
            <a:pathLst>
              <a:path w="569665" h="661534">
                <a:moveTo>
                  <a:pt x="123895" y="205021"/>
                </a:moveTo>
                <a:lnTo>
                  <a:pt x="114770" y="222002"/>
                </a:lnTo>
                <a:lnTo>
                  <a:pt x="105669" y="234888"/>
                </a:lnTo>
                <a:lnTo>
                  <a:pt x="101138" y="246750"/>
                </a:lnTo>
                <a:lnTo>
                  <a:pt x="95577" y="254471"/>
                </a:lnTo>
                <a:lnTo>
                  <a:pt x="87236" y="268468"/>
                </a:lnTo>
                <a:lnTo>
                  <a:pt x="61035" y="314500"/>
                </a:lnTo>
                <a:lnTo>
                  <a:pt x="50239" y="337697"/>
                </a:lnTo>
                <a:lnTo>
                  <a:pt x="41770" y="359512"/>
                </a:lnTo>
                <a:lnTo>
                  <a:pt x="34855" y="380405"/>
                </a:lnTo>
                <a:lnTo>
                  <a:pt x="28975" y="396874"/>
                </a:lnTo>
                <a:lnTo>
                  <a:pt x="23785" y="410393"/>
                </a:lnTo>
                <a:lnTo>
                  <a:pt x="19055" y="421946"/>
                </a:lnTo>
                <a:lnTo>
                  <a:pt x="13799" y="441556"/>
                </a:lnTo>
                <a:lnTo>
                  <a:pt x="10193" y="458738"/>
                </a:lnTo>
                <a:lnTo>
                  <a:pt x="4357" y="474841"/>
                </a:lnTo>
                <a:lnTo>
                  <a:pt x="917" y="490465"/>
                </a:lnTo>
                <a:lnTo>
                  <a:pt x="0" y="498187"/>
                </a:lnTo>
                <a:lnTo>
                  <a:pt x="658" y="512225"/>
                </a:lnTo>
                <a:lnTo>
                  <a:pt x="2367" y="530474"/>
                </a:lnTo>
                <a:lnTo>
                  <a:pt x="4776" y="551530"/>
                </a:lnTo>
                <a:lnTo>
                  <a:pt x="7652" y="566837"/>
                </a:lnTo>
                <a:lnTo>
                  <a:pt x="16498" y="595718"/>
                </a:lnTo>
                <a:lnTo>
                  <a:pt x="19013" y="611921"/>
                </a:lnTo>
                <a:lnTo>
                  <a:pt x="22223" y="618528"/>
                </a:lnTo>
                <a:lnTo>
                  <a:pt x="26904" y="624203"/>
                </a:lnTo>
                <a:lnTo>
                  <a:pt x="42240" y="638257"/>
                </a:lnTo>
                <a:lnTo>
                  <a:pt x="58799" y="654383"/>
                </a:lnTo>
                <a:lnTo>
                  <a:pt x="63988" y="656996"/>
                </a:lnTo>
                <a:lnTo>
                  <a:pt x="80886" y="660673"/>
                </a:lnTo>
                <a:lnTo>
                  <a:pt x="85730" y="661533"/>
                </a:lnTo>
                <a:lnTo>
                  <a:pt x="88291" y="660493"/>
                </a:lnTo>
                <a:lnTo>
                  <a:pt x="97964" y="652960"/>
                </a:lnTo>
                <a:lnTo>
                  <a:pt x="105173" y="646252"/>
                </a:lnTo>
                <a:lnTo>
                  <a:pt x="112611" y="632264"/>
                </a:lnTo>
                <a:lnTo>
                  <a:pt x="120149" y="614617"/>
                </a:lnTo>
                <a:lnTo>
                  <a:pt x="127733" y="598307"/>
                </a:lnTo>
                <a:lnTo>
                  <a:pt x="139143" y="574845"/>
                </a:lnTo>
                <a:lnTo>
                  <a:pt x="143372" y="556077"/>
                </a:lnTo>
                <a:lnTo>
                  <a:pt x="152154" y="482646"/>
                </a:lnTo>
                <a:lnTo>
                  <a:pt x="154164" y="457415"/>
                </a:lnTo>
                <a:lnTo>
                  <a:pt x="155504" y="431703"/>
                </a:lnTo>
                <a:lnTo>
                  <a:pt x="156398" y="405673"/>
                </a:lnTo>
                <a:lnTo>
                  <a:pt x="155723" y="376889"/>
                </a:lnTo>
                <a:lnTo>
                  <a:pt x="154004" y="346270"/>
                </a:lnTo>
                <a:lnTo>
                  <a:pt x="151587" y="314427"/>
                </a:lnTo>
                <a:lnTo>
                  <a:pt x="148706" y="289388"/>
                </a:lnTo>
                <a:lnTo>
                  <a:pt x="145516" y="268886"/>
                </a:lnTo>
                <a:lnTo>
                  <a:pt x="142118" y="251408"/>
                </a:lnTo>
                <a:lnTo>
                  <a:pt x="134774" y="227056"/>
                </a:lnTo>
                <a:lnTo>
                  <a:pt x="124797" y="198121"/>
                </a:lnTo>
                <a:lnTo>
                  <a:pt x="103976" y="142265"/>
                </a:lnTo>
                <a:lnTo>
                  <a:pt x="96646" y="123814"/>
                </a:lnTo>
                <a:lnTo>
                  <a:pt x="90488" y="108973"/>
                </a:lnTo>
                <a:lnTo>
                  <a:pt x="86384" y="96539"/>
                </a:lnTo>
                <a:lnTo>
                  <a:pt x="81823" y="75950"/>
                </a:lnTo>
                <a:lnTo>
                  <a:pt x="76409" y="61720"/>
                </a:lnTo>
                <a:lnTo>
                  <a:pt x="66222" y="43182"/>
                </a:lnTo>
                <a:lnTo>
                  <a:pt x="60162" y="30223"/>
                </a:lnTo>
                <a:lnTo>
                  <a:pt x="57469" y="20230"/>
                </a:lnTo>
                <a:lnTo>
                  <a:pt x="54211" y="15787"/>
                </a:lnTo>
                <a:lnTo>
                  <a:pt x="37505" y="2918"/>
                </a:lnTo>
                <a:lnTo>
                  <a:pt x="33452" y="0"/>
                </a:lnTo>
                <a:lnTo>
                  <a:pt x="33120" y="1030"/>
                </a:lnTo>
                <a:lnTo>
                  <a:pt x="32750" y="5562"/>
                </a:lnTo>
                <a:lnTo>
                  <a:pt x="38610" y="21321"/>
                </a:lnTo>
                <a:lnTo>
                  <a:pt x="48390" y="36009"/>
                </a:lnTo>
                <a:lnTo>
                  <a:pt x="55624" y="54552"/>
                </a:lnTo>
                <a:lnTo>
                  <a:pt x="59330" y="66608"/>
                </a:lnTo>
                <a:lnTo>
                  <a:pt x="70223" y="86778"/>
                </a:lnTo>
                <a:lnTo>
                  <a:pt x="76684" y="95712"/>
                </a:lnTo>
                <a:lnTo>
                  <a:pt x="83861" y="115800"/>
                </a:lnTo>
                <a:lnTo>
                  <a:pt x="88322" y="136157"/>
                </a:lnTo>
                <a:lnTo>
                  <a:pt x="94538" y="153672"/>
                </a:lnTo>
                <a:lnTo>
                  <a:pt x="104920" y="173309"/>
                </a:lnTo>
                <a:lnTo>
                  <a:pt x="156553" y="259435"/>
                </a:lnTo>
                <a:lnTo>
                  <a:pt x="171067" y="281937"/>
                </a:lnTo>
                <a:lnTo>
                  <a:pt x="183283" y="299479"/>
                </a:lnTo>
                <a:lnTo>
                  <a:pt x="193966" y="313713"/>
                </a:lnTo>
                <a:lnTo>
                  <a:pt x="203629" y="325742"/>
                </a:lnTo>
                <a:lnTo>
                  <a:pt x="221138" y="345882"/>
                </a:lnTo>
                <a:lnTo>
                  <a:pt x="229363" y="356078"/>
                </a:lnTo>
                <a:lnTo>
                  <a:pt x="237387" y="366686"/>
                </a:lnTo>
                <a:lnTo>
                  <a:pt x="251806" y="386092"/>
                </a:lnTo>
                <a:lnTo>
                  <a:pt x="268333" y="405428"/>
                </a:lnTo>
                <a:lnTo>
                  <a:pt x="281646" y="419398"/>
                </a:lnTo>
                <a:lnTo>
                  <a:pt x="299416" y="430687"/>
                </a:lnTo>
                <a:lnTo>
                  <a:pt x="309489" y="435475"/>
                </a:lnTo>
                <a:lnTo>
                  <a:pt x="318744" y="438667"/>
                </a:lnTo>
                <a:lnTo>
                  <a:pt x="335801" y="442214"/>
                </a:lnTo>
                <a:lnTo>
                  <a:pt x="351848" y="443790"/>
                </a:lnTo>
                <a:lnTo>
                  <a:pt x="367447" y="444491"/>
                </a:lnTo>
                <a:lnTo>
                  <a:pt x="382847" y="444802"/>
                </a:lnTo>
                <a:lnTo>
                  <a:pt x="389240" y="443615"/>
                </a:lnTo>
                <a:lnTo>
                  <a:pt x="405574" y="435877"/>
                </a:lnTo>
                <a:lnTo>
                  <a:pt x="418842" y="429121"/>
                </a:lnTo>
                <a:lnTo>
                  <a:pt x="436593" y="421884"/>
                </a:lnTo>
                <a:lnTo>
                  <a:pt x="446659" y="418177"/>
                </a:lnTo>
                <a:lnTo>
                  <a:pt x="454641" y="413165"/>
                </a:lnTo>
                <a:lnTo>
                  <a:pt x="473213" y="395246"/>
                </a:lnTo>
                <a:lnTo>
                  <a:pt x="487003" y="385662"/>
                </a:lnTo>
                <a:lnTo>
                  <a:pt x="501600" y="373783"/>
                </a:lnTo>
                <a:lnTo>
                  <a:pt x="515283" y="360037"/>
                </a:lnTo>
                <a:lnTo>
                  <a:pt x="525599" y="345460"/>
                </a:lnTo>
                <a:lnTo>
                  <a:pt x="531397" y="335477"/>
                </a:lnTo>
                <a:lnTo>
                  <a:pt x="544613" y="310839"/>
                </a:lnTo>
                <a:lnTo>
                  <a:pt x="555568" y="293115"/>
                </a:lnTo>
                <a:lnTo>
                  <a:pt x="566879" y="277456"/>
                </a:lnTo>
                <a:lnTo>
                  <a:pt x="568426" y="271928"/>
                </a:lnTo>
                <a:lnTo>
                  <a:pt x="569664" y="2621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80"/>
          <p:cNvSpPr/>
          <p:nvPr/>
        </p:nvSpPr>
        <p:spPr>
          <a:xfrm>
            <a:off x="7110073" y="1791968"/>
            <a:ext cx="56020" cy="127242"/>
          </a:xfrm>
          <a:custGeom>
            <a:avLst/>
            <a:gdLst/>
            <a:ahLst/>
            <a:cxnLst/>
            <a:rect l="0" t="0" r="0" b="0"/>
            <a:pathLst>
              <a:path w="56020" h="127242">
                <a:moveTo>
                  <a:pt x="10817" y="48261"/>
                </a:moveTo>
                <a:lnTo>
                  <a:pt x="26725" y="48261"/>
                </a:lnTo>
                <a:lnTo>
                  <a:pt x="29043" y="49532"/>
                </a:lnTo>
                <a:lnTo>
                  <a:pt x="30588" y="51648"/>
                </a:lnTo>
                <a:lnTo>
                  <a:pt x="31617" y="54329"/>
                </a:lnTo>
                <a:lnTo>
                  <a:pt x="32304" y="57387"/>
                </a:lnTo>
                <a:lnTo>
                  <a:pt x="32761" y="60695"/>
                </a:lnTo>
                <a:lnTo>
                  <a:pt x="33066" y="64170"/>
                </a:lnTo>
                <a:lnTo>
                  <a:pt x="33270" y="69028"/>
                </a:lnTo>
                <a:lnTo>
                  <a:pt x="33556" y="86729"/>
                </a:lnTo>
                <a:lnTo>
                  <a:pt x="33641" y="98042"/>
                </a:lnTo>
                <a:lnTo>
                  <a:pt x="33661" y="96633"/>
                </a:lnTo>
                <a:lnTo>
                  <a:pt x="33676" y="27060"/>
                </a:lnTo>
                <a:lnTo>
                  <a:pt x="32406" y="20157"/>
                </a:lnTo>
                <a:lnTo>
                  <a:pt x="30289" y="16826"/>
                </a:lnTo>
                <a:lnTo>
                  <a:pt x="27609" y="15874"/>
                </a:lnTo>
                <a:lnTo>
                  <a:pt x="25821" y="16510"/>
                </a:lnTo>
                <a:lnTo>
                  <a:pt x="24630" y="18204"/>
                </a:lnTo>
                <a:lnTo>
                  <a:pt x="23835" y="20603"/>
                </a:lnTo>
                <a:lnTo>
                  <a:pt x="23306" y="23472"/>
                </a:lnTo>
                <a:lnTo>
                  <a:pt x="22952" y="26655"/>
                </a:lnTo>
                <a:lnTo>
                  <a:pt x="22717" y="30047"/>
                </a:lnTo>
                <a:lnTo>
                  <a:pt x="21290" y="33579"/>
                </a:lnTo>
                <a:lnTo>
                  <a:pt x="19070" y="37203"/>
                </a:lnTo>
                <a:lnTo>
                  <a:pt x="16318" y="40889"/>
                </a:lnTo>
                <a:lnTo>
                  <a:pt x="13214" y="47157"/>
                </a:lnTo>
                <a:lnTo>
                  <a:pt x="9876" y="55145"/>
                </a:lnTo>
                <a:lnTo>
                  <a:pt x="6379" y="64280"/>
                </a:lnTo>
                <a:lnTo>
                  <a:pt x="4048" y="74181"/>
                </a:lnTo>
                <a:lnTo>
                  <a:pt x="2495" y="84591"/>
                </a:lnTo>
                <a:lnTo>
                  <a:pt x="1458" y="95341"/>
                </a:lnTo>
                <a:lnTo>
                  <a:pt x="768" y="103778"/>
                </a:lnTo>
                <a:lnTo>
                  <a:pt x="307" y="110673"/>
                </a:lnTo>
                <a:lnTo>
                  <a:pt x="0" y="116539"/>
                </a:lnTo>
                <a:lnTo>
                  <a:pt x="1065" y="120450"/>
                </a:lnTo>
                <a:lnTo>
                  <a:pt x="3047" y="123057"/>
                </a:lnTo>
                <a:lnTo>
                  <a:pt x="5636" y="124795"/>
                </a:lnTo>
                <a:lnTo>
                  <a:pt x="8633" y="125954"/>
                </a:lnTo>
                <a:lnTo>
                  <a:pt x="11900" y="126726"/>
                </a:lnTo>
                <a:lnTo>
                  <a:pt x="15350" y="127241"/>
                </a:lnTo>
                <a:lnTo>
                  <a:pt x="17648" y="126315"/>
                </a:lnTo>
                <a:lnTo>
                  <a:pt x="19181" y="124427"/>
                </a:lnTo>
                <a:lnTo>
                  <a:pt x="20203" y="121899"/>
                </a:lnTo>
                <a:lnTo>
                  <a:pt x="22155" y="118943"/>
                </a:lnTo>
                <a:lnTo>
                  <a:pt x="24725" y="115702"/>
                </a:lnTo>
                <a:lnTo>
                  <a:pt x="27709" y="112272"/>
                </a:lnTo>
                <a:lnTo>
                  <a:pt x="29698" y="107445"/>
                </a:lnTo>
                <a:lnTo>
                  <a:pt x="31024" y="101687"/>
                </a:lnTo>
                <a:lnTo>
                  <a:pt x="31908" y="95309"/>
                </a:lnTo>
                <a:lnTo>
                  <a:pt x="32498" y="85976"/>
                </a:lnTo>
                <a:lnTo>
                  <a:pt x="33153" y="62060"/>
                </a:lnTo>
                <a:lnTo>
                  <a:pt x="33521" y="32171"/>
                </a:lnTo>
                <a:lnTo>
                  <a:pt x="32303" y="27375"/>
                </a:lnTo>
                <a:lnTo>
                  <a:pt x="30221" y="25447"/>
                </a:lnTo>
                <a:lnTo>
                  <a:pt x="27563" y="25432"/>
                </a:lnTo>
                <a:lnTo>
                  <a:pt x="25791" y="26692"/>
                </a:lnTo>
                <a:lnTo>
                  <a:pt x="24610" y="28802"/>
                </a:lnTo>
                <a:lnTo>
                  <a:pt x="23822" y="31478"/>
                </a:lnTo>
                <a:lnTo>
                  <a:pt x="22027" y="35803"/>
                </a:lnTo>
                <a:lnTo>
                  <a:pt x="19560" y="41226"/>
                </a:lnTo>
                <a:lnTo>
                  <a:pt x="16646" y="47381"/>
                </a:lnTo>
                <a:lnTo>
                  <a:pt x="13433" y="55295"/>
                </a:lnTo>
                <a:lnTo>
                  <a:pt x="10021" y="64380"/>
                </a:lnTo>
                <a:lnTo>
                  <a:pt x="1487" y="88134"/>
                </a:lnTo>
                <a:lnTo>
                  <a:pt x="2057" y="91353"/>
                </a:lnTo>
                <a:lnTo>
                  <a:pt x="3707" y="94769"/>
                </a:lnTo>
                <a:lnTo>
                  <a:pt x="6077" y="98317"/>
                </a:lnTo>
                <a:lnTo>
                  <a:pt x="8927" y="100682"/>
                </a:lnTo>
                <a:lnTo>
                  <a:pt x="12096" y="102258"/>
                </a:lnTo>
                <a:lnTo>
                  <a:pt x="15480" y="103309"/>
                </a:lnTo>
                <a:lnTo>
                  <a:pt x="17736" y="102740"/>
                </a:lnTo>
                <a:lnTo>
                  <a:pt x="19239" y="101091"/>
                </a:lnTo>
                <a:lnTo>
                  <a:pt x="20242" y="98721"/>
                </a:lnTo>
                <a:lnTo>
                  <a:pt x="22180" y="97141"/>
                </a:lnTo>
                <a:lnTo>
                  <a:pt x="24742" y="96088"/>
                </a:lnTo>
                <a:lnTo>
                  <a:pt x="27720" y="95386"/>
                </a:lnTo>
                <a:lnTo>
                  <a:pt x="29705" y="93648"/>
                </a:lnTo>
                <a:lnTo>
                  <a:pt x="31029" y="91219"/>
                </a:lnTo>
                <a:lnTo>
                  <a:pt x="31911" y="88330"/>
                </a:lnTo>
                <a:lnTo>
                  <a:pt x="39222" y="59992"/>
                </a:lnTo>
                <a:lnTo>
                  <a:pt x="41183" y="51002"/>
                </a:lnTo>
                <a:lnTo>
                  <a:pt x="42491" y="43738"/>
                </a:lnTo>
                <a:lnTo>
                  <a:pt x="43363" y="37626"/>
                </a:lnTo>
                <a:lnTo>
                  <a:pt x="45214" y="32281"/>
                </a:lnTo>
                <a:lnTo>
                  <a:pt x="47718" y="27448"/>
                </a:lnTo>
                <a:lnTo>
                  <a:pt x="50658" y="22956"/>
                </a:lnTo>
                <a:lnTo>
                  <a:pt x="52617" y="18691"/>
                </a:lnTo>
                <a:lnTo>
                  <a:pt x="53924" y="14578"/>
                </a:lnTo>
                <a:lnTo>
                  <a:pt x="54795" y="10566"/>
                </a:lnTo>
                <a:lnTo>
                  <a:pt x="54105" y="7891"/>
                </a:lnTo>
                <a:lnTo>
                  <a:pt x="52376" y="6108"/>
                </a:lnTo>
                <a:lnTo>
                  <a:pt x="46542" y="3246"/>
                </a:lnTo>
                <a:lnTo>
                  <a:pt x="43523" y="5551"/>
                </a:lnTo>
                <a:lnTo>
                  <a:pt x="38972" y="9628"/>
                </a:lnTo>
                <a:lnTo>
                  <a:pt x="33396" y="14886"/>
                </a:lnTo>
                <a:lnTo>
                  <a:pt x="29680" y="19661"/>
                </a:lnTo>
                <a:lnTo>
                  <a:pt x="27202" y="24114"/>
                </a:lnTo>
                <a:lnTo>
                  <a:pt x="25550" y="28354"/>
                </a:lnTo>
                <a:lnTo>
                  <a:pt x="20328" y="43224"/>
                </a:lnTo>
                <a:lnTo>
                  <a:pt x="17157" y="52523"/>
                </a:lnTo>
                <a:lnTo>
                  <a:pt x="15044" y="59992"/>
                </a:lnTo>
                <a:lnTo>
                  <a:pt x="13635" y="66242"/>
                </a:lnTo>
                <a:lnTo>
                  <a:pt x="12695" y="71679"/>
                </a:lnTo>
                <a:lnTo>
                  <a:pt x="12069" y="76573"/>
                </a:lnTo>
                <a:lnTo>
                  <a:pt x="11651" y="81106"/>
                </a:lnTo>
                <a:lnTo>
                  <a:pt x="11373" y="85398"/>
                </a:lnTo>
                <a:lnTo>
                  <a:pt x="12458" y="88259"/>
                </a:lnTo>
                <a:lnTo>
                  <a:pt x="14451" y="90166"/>
                </a:lnTo>
                <a:lnTo>
                  <a:pt x="17050" y="91438"/>
                </a:lnTo>
                <a:lnTo>
                  <a:pt x="20052" y="91016"/>
                </a:lnTo>
                <a:lnTo>
                  <a:pt x="23324" y="89465"/>
                </a:lnTo>
                <a:lnTo>
                  <a:pt x="26775" y="87160"/>
                </a:lnTo>
                <a:lnTo>
                  <a:pt x="29075" y="84354"/>
                </a:lnTo>
                <a:lnTo>
                  <a:pt x="30609" y="81213"/>
                </a:lnTo>
                <a:lnTo>
                  <a:pt x="31632" y="77849"/>
                </a:lnTo>
                <a:lnTo>
                  <a:pt x="33583" y="74337"/>
                </a:lnTo>
                <a:lnTo>
                  <a:pt x="36155" y="70725"/>
                </a:lnTo>
                <a:lnTo>
                  <a:pt x="39138" y="67047"/>
                </a:lnTo>
                <a:lnTo>
                  <a:pt x="41128" y="63325"/>
                </a:lnTo>
                <a:lnTo>
                  <a:pt x="42454" y="59574"/>
                </a:lnTo>
                <a:lnTo>
                  <a:pt x="50651" y="26225"/>
                </a:lnTo>
                <a:lnTo>
                  <a:pt x="52613" y="17060"/>
                </a:lnTo>
                <a:lnTo>
                  <a:pt x="53920" y="9681"/>
                </a:lnTo>
                <a:lnTo>
                  <a:pt x="54792" y="3491"/>
                </a:lnTo>
                <a:lnTo>
                  <a:pt x="55374" y="634"/>
                </a:lnTo>
                <a:lnTo>
                  <a:pt x="55761" y="0"/>
                </a:lnTo>
                <a:lnTo>
                  <a:pt x="56019" y="847"/>
                </a:lnTo>
                <a:lnTo>
                  <a:pt x="53652" y="2682"/>
                </a:lnTo>
                <a:lnTo>
                  <a:pt x="49534" y="5175"/>
                </a:lnTo>
                <a:lnTo>
                  <a:pt x="44248" y="8107"/>
                </a:lnTo>
                <a:lnTo>
                  <a:pt x="40724" y="12602"/>
                </a:lnTo>
                <a:lnTo>
                  <a:pt x="38375" y="18138"/>
                </a:lnTo>
                <a:lnTo>
                  <a:pt x="36809" y="24369"/>
                </a:lnTo>
                <a:lnTo>
                  <a:pt x="33225" y="33604"/>
                </a:lnTo>
                <a:lnTo>
                  <a:pt x="28295" y="44840"/>
                </a:lnTo>
                <a:lnTo>
                  <a:pt x="14269" y="75102"/>
                </a:lnTo>
                <a:lnTo>
                  <a:pt x="14389" y="77585"/>
                </a:lnTo>
                <a:lnTo>
                  <a:pt x="15737" y="79241"/>
                </a:lnTo>
                <a:lnTo>
                  <a:pt x="17907" y="80344"/>
                </a:lnTo>
                <a:lnTo>
                  <a:pt x="20624" y="81080"/>
                </a:lnTo>
                <a:lnTo>
                  <a:pt x="23704" y="81571"/>
                </a:lnTo>
                <a:lnTo>
                  <a:pt x="27029" y="81897"/>
                </a:lnTo>
                <a:lnTo>
                  <a:pt x="29244" y="79576"/>
                </a:lnTo>
                <a:lnTo>
                  <a:pt x="30722" y="75487"/>
                </a:lnTo>
                <a:lnTo>
                  <a:pt x="31706" y="70222"/>
                </a:lnTo>
                <a:lnTo>
                  <a:pt x="32363" y="64172"/>
                </a:lnTo>
                <a:lnTo>
                  <a:pt x="32801" y="57598"/>
                </a:lnTo>
                <a:lnTo>
                  <a:pt x="33677" y="254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81"/>
          <p:cNvSpPr/>
          <p:nvPr/>
        </p:nvSpPr>
        <p:spPr>
          <a:xfrm>
            <a:off x="7064210" y="4181257"/>
            <a:ext cx="30214" cy="243294"/>
          </a:xfrm>
          <a:custGeom>
            <a:avLst/>
            <a:gdLst/>
            <a:ahLst/>
            <a:cxnLst/>
            <a:rect l="0" t="0" r="0" b="0"/>
            <a:pathLst>
              <a:path w="30214" h="243294">
                <a:moveTo>
                  <a:pt x="10959" y="242152"/>
                </a:moveTo>
                <a:lnTo>
                  <a:pt x="10959" y="28991"/>
                </a:lnTo>
                <a:lnTo>
                  <a:pt x="9690" y="18765"/>
                </a:lnTo>
                <a:lnTo>
                  <a:pt x="7573" y="10677"/>
                </a:lnTo>
                <a:lnTo>
                  <a:pt x="4892" y="4016"/>
                </a:lnTo>
                <a:lnTo>
                  <a:pt x="3104" y="845"/>
                </a:lnTo>
                <a:lnTo>
                  <a:pt x="1912" y="0"/>
                </a:lnTo>
                <a:lnTo>
                  <a:pt x="1118" y="708"/>
                </a:lnTo>
                <a:lnTo>
                  <a:pt x="589" y="2450"/>
                </a:lnTo>
                <a:lnTo>
                  <a:pt x="0" y="7771"/>
                </a:lnTo>
                <a:lnTo>
                  <a:pt x="9927" y="196127"/>
                </a:lnTo>
                <a:lnTo>
                  <a:pt x="10501" y="214500"/>
                </a:lnTo>
                <a:lnTo>
                  <a:pt x="10900" y="243293"/>
                </a:lnTo>
                <a:lnTo>
                  <a:pt x="10920" y="242913"/>
                </a:lnTo>
                <a:lnTo>
                  <a:pt x="10948" y="193836"/>
                </a:lnTo>
                <a:lnTo>
                  <a:pt x="9682" y="168031"/>
                </a:lnTo>
                <a:lnTo>
                  <a:pt x="4888" y="108879"/>
                </a:lnTo>
                <a:lnTo>
                  <a:pt x="1911" y="78357"/>
                </a:lnTo>
                <a:lnTo>
                  <a:pt x="1117" y="71995"/>
                </a:lnTo>
                <a:lnTo>
                  <a:pt x="1858" y="70294"/>
                </a:lnTo>
                <a:lnTo>
                  <a:pt x="3622" y="71700"/>
                </a:lnTo>
                <a:lnTo>
                  <a:pt x="6068" y="75178"/>
                </a:lnTo>
                <a:lnTo>
                  <a:pt x="10238" y="91466"/>
                </a:lnTo>
                <a:lnTo>
                  <a:pt x="15559" y="116295"/>
                </a:lnTo>
                <a:lnTo>
                  <a:pt x="30213" y="189775"/>
                </a:lnTo>
                <a:lnTo>
                  <a:pt x="30145" y="194534"/>
                </a:lnTo>
                <a:lnTo>
                  <a:pt x="28830" y="196437"/>
                </a:lnTo>
                <a:lnTo>
                  <a:pt x="26683" y="196435"/>
                </a:lnTo>
                <a:lnTo>
                  <a:pt x="25252" y="193894"/>
                </a:lnTo>
                <a:lnTo>
                  <a:pt x="24298" y="189661"/>
                </a:lnTo>
                <a:lnTo>
                  <a:pt x="23662" y="184298"/>
                </a:lnTo>
                <a:lnTo>
                  <a:pt x="23238" y="178183"/>
                </a:lnTo>
                <a:lnTo>
                  <a:pt x="22955" y="171566"/>
                </a:lnTo>
                <a:lnTo>
                  <a:pt x="22767" y="164615"/>
                </a:lnTo>
                <a:lnTo>
                  <a:pt x="21371" y="152361"/>
                </a:lnTo>
                <a:lnTo>
                  <a:pt x="16434" y="118425"/>
                </a:lnTo>
                <a:lnTo>
                  <a:pt x="14609" y="103788"/>
                </a:lnTo>
                <a:lnTo>
                  <a:pt x="13392" y="91489"/>
                </a:lnTo>
                <a:lnTo>
                  <a:pt x="12041" y="72321"/>
                </a:lnTo>
                <a:lnTo>
                  <a:pt x="11440" y="59569"/>
                </a:lnTo>
                <a:lnTo>
                  <a:pt x="11173" y="46281"/>
                </a:lnTo>
                <a:lnTo>
                  <a:pt x="10959" y="249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82"/>
          <p:cNvSpPr/>
          <p:nvPr/>
        </p:nvSpPr>
        <p:spPr>
          <a:xfrm>
            <a:off x="7086600" y="1883623"/>
            <a:ext cx="80010" cy="1666263"/>
          </a:xfrm>
          <a:custGeom>
            <a:avLst/>
            <a:gdLst/>
            <a:ahLst/>
            <a:cxnLst/>
            <a:rect l="0" t="0" r="0" b="0"/>
            <a:pathLst>
              <a:path w="80010" h="1666263">
                <a:moveTo>
                  <a:pt x="0" y="1659677"/>
                </a:moveTo>
                <a:lnTo>
                  <a:pt x="0" y="1665744"/>
                </a:lnTo>
                <a:lnTo>
                  <a:pt x="1270" y="1666262"/>
                </a:lnTo>
                <a:lnTo>
                  <a:pt x="3386" y="1665337"/>
                </a:lnTo>
                <a:lnTo>
                  <a:pt x="6067" y="1663450"/>
                </a:lnTo>
                <a:lnTo>
                  <a:pt x="7855" y="1660922"/>
                </a:lnTo>
                <a:lnTo>
                  <a:pt x="9841" y="1654727"/>
                </a:lnTo>
                <a:lnTo>
                  <a:pt x="11116" y="1618576"/>
                </a:lnTo>
                <a:lnTo>
                  <a:pt x="11388" y="1484131"/>
                </a:lnTo>
                <a:lnTo>
                  <a:pt x="12672" y="1463906"/>
                </a:lnTo>
                <a:lnTo>
                  <a:pt x="14798" y="1444073"/>
                </a:lnTo>
                <a:lnTo>
                  <a:pt x="17485" y="1424501"/>
                </a:lnTo>
                <a:lnTo>
                  <a:pt x="20547" y="1411453"/>
                </a:lnTo>
                <a:lnTo>
                  <a:pt x="23858" y="1402754"/>
                </a:lnTo>
                <a:lnTo>
                  <a:pt x="27335" y="1396955"/>
                </a:lnTo>
                <a:lnTo>
                  <a:pt x="29653" y="1394359"/>
                </a:lnTo>
                <a:lnTo>
                  <a:pt x="31199" y="1393898"/>
                </a:lnTo>
                <a:lnTo>
                  <a:pt x="32229" y="1394860"/>
                </a:lnTo>
                <a:lnTo>
                  <a:pt x="32916" y="1396773"/>
                </a:lnTo>
                <a:lnTo>
                  <a:pt x="33883" y="1406801"/>
                </a:lnTo>
                <a:lnTo>
                  <a:pt x="35438" y="1427835"/>
                </a:lnTo>
                <a:lnTo>
                  <a:pt x="37596" y="1439076"/>
                </a:lnTo>
                <a:lnTo>
                  <a:pt x="40304" y="1451649"/>
                </a:lnTo>
                <a:lnTo>
                  <a:pt x="42109" y="1470192"/>
                </a:lnTo>
                <a:lnTo>
                  <a:pt x="44115" y="1517887"/>
                </a:lnTo>
                <a:lnTo>
                  <a:pt x="45508" y="1574039"/>
                </a:lnTo>
                <a:lnTo>
                  <a:pt x="45707" y="1599939"/>
                </a:lnTo>
                <a:lnTo>
                  <a:pt x="44442" y="1599532"/>
                </a:lnTo>
                <a:lnTo>
                  <a:pt x="42328" y="1597990"/>
                </a:lnTo>
                <a:lnTo>
                  <a:pt x="35877" y="1592458"/>
                </a:lnTo>
                <a:lnTo>
                  <a:pt x="35349" y="1590734"/>
                </a:lnTo>
                <a:lnTo>
                  <a:pt x="33112" y="1560015"/>
                </a:lnTo>
                <a:lnTo>
                  <a:pt x="30964" y="1548785"/>
                </a:lnTo>
                <a:lnTo>
                  <a:pt x="28264" y="1536219"/>
                </a:lnTo>
                <a:lnTo>
                  <a:pt x="26462" y="1512602"/>
                </a:lnTo>
                <a:lnTo>
                  <a:pt x="25262" y="1481617"/>
                </a:lnTo>
                <a:lnTo>
                  <a:pt x="23334" y="1358792"/>
                </a:lnTo>
                <a:lnTo>
                  <a:pt x="24446" y="1333357"/>
                </a:lnTo>
                <a:lnTo>
                  <a:pt x="26457" y="1308780"/>
                </a:lnTo>
                <a:lnTo>
                  <a:pt x="29068" y="1284775"/>
                </a:lnTo>
                <a:lnTo>
                  <a:pt x="30808" y="1266233"/>
                </a:lnTo>
                <a:lnTo>
                  <a:pt x="33259" y="1227999"/>
                </a:lnTo>
                <a:lnTo>
                  <a:pt x="33984" y="1185344"/>
                </a:lnTo>
                <a:lnTo>
                  <a:pt x="34153" y="1111465"/>
                </a:lnTo>
                <a:lnTo>
                  <a:pt x="35469" y="1066873"/>
                </a:lnTo>
                <a:lnTo>
                  <a:pt x="43388" y="917893"/>
                </a:lnTo>
                <a:lnTo>
                  <a:pt x="55087" y="719936"/>
                </a:lnTo>
                <a:lnTo>
                  <a:pt x="57044" y="697903"/>
                </a:lnTo>
                <a:lnTo>
                  <a:pt x="59619" y="675594"/>
                </a:lnTo>
                <a:lnTo>
                  <a:pt x="62607" y="653102"/>
                </a:lnTo>
                <a:lnTo>
                  <a:pt x="64597" y="633026"/>
                </a:lnTo>
                <a:lnTo>
                  <a:pt x="66809" y="597174"/>
                </a:lnTo>
                <a:lnTo>
                  <a:pt x="68056" y="560565"/>
                </a:lnTo>
                <a:lnTo>
                  <a:pt x="68575" y="238744"/>
                </a:lnTo>
                <a:lnTo>
                  <a:pt x="69847" y="224708"/>
                </a:lnTo>
                <a:lnTo>
                  <a:pt x="71964" y="211541"/>
                </a:lnTo>
                <a:lnTo>
                  <a:pt x="74646" y="198953"/>
                </a:lnTo>
                <a:lnTo>
                  <a:pt x="76434" y="186751"/>
                </a:lnTo>
                <a:lnTo>
                  <a:pt x="78420" y="163033"/>
                </a:lnTo>
                <a:lnTo>
                  <a:pt x="79800" y="112060"/>
                </a:lnTo>
                <a:lnTo>
                  <a:pt x="80009" y="10375"/>
                </a:lnTo>
                <a:lnTo>
                  <a:pt x="78740" y="7692"/>
                </a:lnTo>
                <a:lnTo>
                  <a:pt x="76624" y="5904"/>
                </a:lnTo>
                <a:lnTo>
                  <a:pt x="73942" y="4711"/>
                </a:lnTo>
                <a:lnTo>
                  <a:pt x="72154" y="2646"/>
                </a:lnTo>
                <a:lnTo>
                  <a:pt x="70963" y="0"/>
                </a:lnTo>
                <a:lnTo>
                  <a:pt x="68580" y="2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83"/>
          <p:cNvSpPr/>
          <p:nvPr/>
        </p:nvSpPr>
        <p:spPr>
          <a:xfrm>
            <a:off x="6698450" y="3201021"/>
            <a:ext cx="170981" cy="278558"/>
          </a:xfrm>
          <a:custGeom>
            <a:avLst/>
            <a:gdLst/>
            <a:ahLst/>
            <a:cxnLst/>
            <a:rect l="0" t="0" r="0" b="0"/>
            <a:pathLst>
              <a:path w="170981" h="278558">
                <a:moveTo>
                  <a:pt x="10959" y="159399"/>
                </a:moveTo>
                <a:lnTo>
                  <a:pt x="4892" y="141195"/>
                </a:lnTo>
                <a:lnTo>
                  <a:pt x="3104" y="133293"/>
                </a:lnTo>
                <a:lnTo>
                  <a:pt x="1913" y="125485"/>
                </a:lnTo>
                <a:lnTo>
                  <a:pt x="1118" y="117739"/>
                </a:lnTo>
                <a:lnTo>
                  <a:pt x="589" y="111306"/>
                </a:lnTo>
                <a:lnTo>
                  <a:pt x="235" y="105747"/>
                </a:lnTo>
                <a:lnTo>
                  <a:pt x="0" y="100770"/>
                </a:lnTo>
                <a:lnTo>
                  <a:pt x="2383" y="91103"/>
                </a:lnTo>
                <a:lnTo>
                  <a:pt x="6512" y="78308"/>
                </a:lnTo>
                <a:lnTo>
                  <a:pt x="11804" y="63428"/>
                </a:lnTo>
                <a:lnTo>
                  <a:pt x="16602" y="50968"/>
                </a:lnTo>
                <a:lnTo>
                  <a:pt x="21072" y="40122"/>
                </a:lnTo>
                <a:lnTo>
                  <a:pt x="31302" y="16599"/>
                </a:lnTo>
                <a:lnTo>
                  <a:pt x="36086" y="9995"/>
                </a:lnTo>
                <a:lnTo>
                  <a:pt x="39141" y="6456"/>
                </a:lnTo>
                <a:lnTo>
                  <a:pt x="42447" y="4097"/>
                </a:lnTo>
                <a:lnTo>
                  <a:pt x="45922" y="2524"/>
                </a:lnTo>
                <a:lnTo>
                  <a:pt x="54554" y="0"/>
                </a:lnTo>
                <a:lnTo>
                  <a:pt x="56533" y="1063"/>
                </a:lnTo>
                <a:lnTo>
                  <a:pt x="59122" y="3041"/>
                </a:lnTo>
                <a:lnTo>
                  <a:pt x="62117" y="5630"/>
                </a:lnTo>
                <a:lnTo>
                  <a:pt x="65385" y="7356"/>
                </a:lnTo>
                <a:lnTo>
                  <a:pt x="68833" y="8507"/>
                </a:lnTo>
                <a:lnTo>
                  <a:pt x="72402" y="9274"/>
                </a:lnTo>
                <a:lnTo>
                  <a:pt x="76051" y="11056"/>
                </a:lnTo>
                <a:lnTo>
                  <a:pt x="79754" y="13513"/>
                </a:lnTo>
                <a:lnTo>
                  <a:pt x="83492" y="16422"/>
                </a:lnTo>
                <a:lnTo>
                  <a:pt x="85985" y="19631"/>
                </a:lnTo>
                <a:lnTo>
                  <a:pt x="87647" y="23040"/>
                </a:lnTo>
                <a:lnTo>
                  <a:pt x="88754" y="26583"/>
                </a:lnTo>
                <a:lnTo>
                  <a:pt x="93371" y="33906"/>
                </a:lnTo>
                <a:lnTo>
                  <a:pt x="96381" y="37637"/>
                </a:lnTo>
                <a:lnTo>
                  <a:pt x="99657" y="42664"/>
                </a:lnTo>
                <a:lnTo>
                  <a:pt x="103111" y="48556"/>
                </a:lnTo>
                <a:lnTo>
                  <a:pt x="106685" y="55023"/>
                </a:lnTo>
                <a:lnTo>
                  <a:pt x="110335" y="60605"/>
                </a:lnTo>
                <a:lnTo>
                  <a:pt x="114040" y="65596"/>
                </a:lnTo>
                <a:lnTo>
                  <a:pt x="117780" y="70194"/>
                </a:lnTo>
                <a:lnTo>
                  <a:pt x="121543" y="77068"/>
                </a:lnTo>
                <a:lnTo>
                  <a:pt x="125322" y="85462"/>
                </a:lnTo>
                <a:lnTo>
                  <a:pt x="129111" y="94868"/>
                </a:lnTo>
                <a:lnTo>
                  <a:pt x="132908" y="108757"/>
                </a:lnTo>
                <a:lnTo>
                  <a:pt x="136708" y="125638"/>
                </a:lnTo>
                <a:lnTo>
                  <a:pt x="140512" y="144512"/>
                </a:lnTo>
                <a:lnTo>
                  <a:pt x="143047" y="162174"/>
                </a:lnTo>
                <a:lnTo>
                  <a:pt x="144739" y="179029"/>
                </a:lnTo>
                <a:lnTo>
                  <a:pt x="146617" y="208763"/>
                </a:lnTo>
                <a:lnTo>
                  <a:pt x="147452" y="230445"/>
                </a:lnTo>
                <a:lnTo>
                  <a:pt x="147922" y="250864"/>
                </a:lnTo>
                <a:lnTo>
                  <a:pt x="146718" y="255935"/>
                </a:lnTo>
                <a:lnTo>
                  <a:pt x="144645" y="260587"/>
                </a:lnTo>
                <a:lnTo>
                  <a:pt x="140225" y="269141"/>
                </a:lnTo>
                <a:lnTo>
                  <a:pt x="138261" y="277176"/>
                </a:lnTo>
                <a:lnTo>
                  <a:pt x="136467" y="278557"/>
                </a:lnTo>
                <a:lnTo>
                  <a:pt x="134001" y="278208"/>
                </a:lnTo>
                <a:lnTo>
                  <a:pt x="131088" y="276705"/>
                </a:lnTo>
                <a:lnTo>
                  <a:pt x="127875" y="274433"/>
                </a:lnTo>
                <a:lnTo>
                  <a:pt x="124462" y="271648"/>
                </a:lnTo>
                <a:lnTo>
                  <a:pt x="120919" y="268521"/>
                </a:lnTo>
                <a:lnTo>
                  <a:pt x="118556" y="262627"/>
                </a:lnTo>
                <a:lnTo>
                  <a:pt x="116980" y="254887"/>
                </a:lnTo>
                <a:lnTo>
                  <a:pt x="115930" y="245918"/>
                </a:lnTo>
                <a:lnTo>
                  <a:pt x="115230" y="236128"/>
                </a:lnTo>
                <a:lnTo>
                  <a:pt x="114763" y="225792"/>
                </a:lnTo>
                <a:lnTo>
                  <a:pt x="114452" y="215091"/>
                </a:lnTo>
                <a:lnTo>
                  <a:pt x="115514" y="205417"/>
                </a:lnTo>
                <a:lnTo>
                  <a:pt x="117492" y="196427"/>
                </a:lnTo>
                <a:lnTo>
                  <a:pt x="123078" y="178395"/>
                </a:lnTo>
                <a:lnTo>
                  <a:pt x="129793" y="157682"/>
                </a:lnTo>
                <a:lnTo>
                  <a:pt x="133362" y="149364"/>
                </a:lnTo>
                <a:lnTo>
                  <a:pt x="137011" y="142549"/>
                </a:lnTo>
                <a:lnTo>
                  <a:pt x="140714" y="136736"/>
                </a:lnTo>
                <a:lnTo>
                  <a:pt x="144453" y="131590"/>
                </a:lnTo>
                <a:lnTo>
                  <a:pt x="148215" y="126889"/>
                </a:lnTo>
                <a:lnTo>
                  <a:pt x="151993" y="122486"/>
                </a:lnTo>
                <a:lnTo>
                  <a:pt x="154512" y="118280"/>
                </a:lnTo>
                <a:lnTo>
                  <a:pt x="157311" y="110220"/>
                </a:lnTo>
                <a:lnTo>
                  <a:pt x="161941" y="102405"/>
                </a:lnTo>
                <a:lnTo>
                  <a:pt x="164954" y="98543"/>
                </a:lnTo>
                <a:lnTo>
                  <a:pt x="168301" y="90865"/>
                </a:lnTo>
                <a:lnTo>
                  <a:pt x="170980" y="793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84"/>
          <p:cNvSpPr/>
          <p:nvPr/>
        </p:nvSpPr>
        <p:spPr>
          <a:xfrm>
            <a:off x="6755130" y="3017519"/>
            <a:ext cx="217171" cy="331471"/>
          </a:xfrm>
          <a:custGeom>
            <a:avLst/>
            <a:gdLst/>
            <a:ahLst/>
            <a:cxnLst/>
            <a:rect l="0" t="0" r="0" b="0"/>
            <a:pathLst>
              <a:path w="217171" h="331471">
                <a:moveTo>
                  <a:pt x="0" y="0"/>
                </a:moveTo>
                <a:lnTo>
                  <a:pt x="6068" y="18204"/>
                </a:lnTo>
                <a:lnTo>
                  <a:pt x="9125" y="24836"/>
                </a:lnTo>
                <a:lnTo>
                  <a:pt x="12432" y="30527"/>
                </a:lnTo>
                <a:lnTo>
                  <a:pt x="15908" y="35592"/>
                </a:lnTo>
                <a:lnTo>
                  <a:pt x="19496" y="40238"/>
                </a:lnTo>
                <a:lnTo>
                  <a:pt x="23157" y="44606"/>
                </a:lnTo>
                <a:lnTo>
                  <a:pt x="26867" y="48787"/>
                </a:lnTo>
                <a:lnTo>
                  <a:pt x="30612" y="54115"/>
                </a:lnTo>
                <a:lnTo>
                  <a:pt x="34378" y="60207"/>
                </a:lnTo>
                <a:lnTo>
                  <a:pt x="38159" y="66808"/>
                </a:lnTo>
                <a:lnTo>
                  <a:pt x="41948" y="75019"/>
                </a:lnTo>
                <a:lnTo>
                  <a:pt x="45746" y="84303"/>
                </a:lnTo>
                <a:lnTo>
                  <a:pt x="49546" y="94302"/>
                </a:lnTo>
                <a:lnTo>
                  <a:pt x="53351" y="103508"/>
                </a:lnTo>
                <a:lnTo>
                  <a:pt x="57157" y="112186"/>
                </a:lnTo>
                <a:lnTo>
                  <a:pt x="60965" y="120510"/>
                </a:lnTo>
                <a:lnTo>
                  <a:pt x="66043" y="128600"/>
                </a:lnTo>
                <a:lnTo>
                  <a:pt x="71968" y="136534"/>
                </a:lnTo>
                <a:lnTo>
                  <a:pt x="78459" y="144363"/>
                </a:lnTo>
                <a:lnTo>
                  <a:pt x="84056" y="152122"/>
                </a:lnTo>
                <a:lnTo>
                  <a:pt x="89057" y="159835"/>
                </a:lnTo>
                <a:lnTo>
                  <a:pt x="93662" y="167517"/>
                </a:lnTo>
                <a:lnTo>
                  <a:pt x="98001" y="175178"/>
                </a:lnTo>
                <a:lnTo>
                  <a:pt x="106209" y="190464"/>
                </a:lnTo>
                <a:lnTo>
                  <a:pt x="111446" y="196826"/>
                </a:lnTo>
                <a:lnTo>
                  <a:pt x="117477" y="202337"/>
                </a:lnTo>
                <a:lnTo>
                  <a:pt x="124038" y="207282"/>
                </a:lnTo>
                <a:lnTo>
                  <a:pt x="128412" y="213118"/>
                </a:lnTo>
                <a:lnTo>
                  <a:pt x="131328" y="219549"/>
                </a:lnTo>
                <a:lnTo>
                  <a:pt x="133272" y="226376"/>
                </a:lnTo>
                <a:lnTo>
                  <a:pt x="137108" y="232197"/>
                </a:lnTo>
                <a:lnTo>
                  <a:pt x="142205" y="237348"/>
                </a:lnTo>
                <a:lnTo>
                  <a:pt x="148143" y="242052"/>
                </a:lnTo>
                <a:lnTo>
                  <a:pt x="153372" y="248999"/>
                </a:lnTo>
                <a:lnTo>
                  <a:pt x="158127" y="257439"/>
                </a:lnTo>
                <a:lnTo>
                  <a:pt x="162568" y="266876"/>
                </a:lnTo>
                <a:lnTo>
                  <a:pt x="168069" y="275708"/>
                </a:lnTo>
                <a:lnTo>
                  <a:pt x="174275" y="284135"/>
                </a:lnTo>
                <a:lnTo>
                  <a:pt x="180953" y="292294"/>
                </a:lnTo>
                <a:lnTo>
                  <a:pt x="187946" y="299002"/>
                </a:lnTo>
                <a:lnTo>
                  <a:pt x="195147" y="304745"/>
                </a:lnTo>
                <a:lnTo>
                  <a:pt x="202487" y="309843"/>
                </a:lnTo>
                <a:lnTo>
                  <a:pt x="207382" y="314513"/>
                </a:lnTo>
                <a:lnTo>
                  <a:pt x="210644" y="318895"/>
                </a:lnTo>
                <a:lnTo>
                  <a:pt x="217170" y="33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85"/>
          <p:cNvSpPr/>
          <p:nvPr/>
        </p:nvSpPr>
        <p:spPr>
          <a:xfrm>
            <a:off x="6858470" y="2927454"/>
            <a:ext cx="151310" cy="284376"/>
          </a:xfrm>
          <a:custGeom>
            <a:avLst/>
            <a:gdLst/>
            <a:ahLst/>
            <a:cxnLst/>
            <a:rect l="0" t="0" r="0" b="0"/>
            <a:pathLst>
              <a:path w="151310" h="284376">
                <a:moveTo>
                  <a:pt x="10960" y="135785"/>
                </a:moveTo>
                <a:lnTo>
                  <a:pt x="4892" y="123650"/>
                </a:lnTo>
                <a:lnTo>
                  <a:pt x="3104" y="118805"/>
                </a:lnTo>
                <a:lnTo>
                  <a:pt x="1118" y="110035"/>
                </a:lnTo>
                <a:lnTo>
                  <a:pt x="588" y="104649"/>
                </a:lnTo>
                <a:lnTo>
                  <a:pt x="236" y="98518"/>
                </a:lnTo>
                <a:lnTo>
                  <a:pt x="0" y="91890"/>
                </a:lnTo>
                <a:lnTo>
                  <a:pt x="1113" y="83662"/>
                </a:lnTo>
                <a:lnTo>
                  <a:pt x="3125" y="74367"/>
                </a:lnTo>
                <a:lnTo>
                  <a:pt x="5737" y="64359"/>
                </a:lnTo>
                <a:lnTo>
                  <a:pt x="8748" y="55148"/>
                </a:lnTo>
                <a:lnTo>
                  <a:pt x="12025" y="46467"/>
                </a:lnTo>
                <a:lnTo>
                  <a:pt x="15480" y="38140"/>
                </a:lnTo>
                <a:lnTo>
                  <a:pt x="19052" y="30049"/>
                </a:lnTo>
                <a:lnTo>
                  <a:pt x="26410" y="14285"/>
                </a:lnTo>
                <a:lnTo>
                  <a:pt x="30150" y="9065"/>
                </a:lnTo>
                <a:lnTo>
                  <a:pt x="33913" y="5585"/>
                </a:lnTo>
                <a:lnTo>
                  <a:pt x="37692" y="3265"/>
                </a:lnTo>
                <a:lnTo>
                  <a:pt x="41481" y="1719"/>
                </a:lnTo>
                <a:lnTo>
                  <a:pt x="45277" y="688"/>
                </a:lnTo>
                <a:lnTo>
                  <a:pt x="49078" y="0"/>
                </a:lnTo>
                <a:lnTo>
                  <a:pt x="52882" y="812"/>
                </a:lnTo>
                <a:lnTo>
                  <a:pt x="56688" y="2623"/>
                </a:lnTo>
                <a:lnTo>
                  <a:pt x="60495" y="5100"/>
                </a:lnTo>
                <a:lnTo>
                  <a:pt x="63033" y="8022"/>
                </a:lnTo>
                <a:lnTo>
                  <a:pt x="64726" y="11240"/>
                </a:lnTo>
                <a:lnTo>
                  <a:pt x="65853" y="14655"/>
                </a:lnTo>
                <a:lnTo>
                  <a:pt x="66605" y="20742"/>
                </a:lnTo>
                <a:lnTo>
                  <a:pt x="67107" y="28610"/>
                </a:lnTo>
                <a:lnTo>
                  <a:pt x="67663" y="46242"/>
                </a:lnTo>
                <a:lnTo>
                  <a:pt x="68021" y="78257"/>
                </a:lnTo>
                <a:lnTo>
                  <a:pt x="68092" y="109041"/>
                </a:lnTo>
                <a:lnTo>
                  <a:pt x="66828" y="116686"/>
                </a:lnTo>
                <a:lnTo>
                  <a:pt x="64715" y="124322"/>
                </a:lnTo>
                <a:lnTo>
                  <a:pt x="58266" y="142693"/>
                </a:lnTo>
                <a:lnTo>
                  <a:pt x="59007" y="142931"/>
                </a:lnTo>
                <a:lnTo>
                  <a:pt x="63218" y="139808"/>
                </a:lnTo>
                <a:lnTo>
                  <a:pt x="66118" y="135927"/>
                </a:lnTo>
                <a:lnTo>
                  <a:pt x="69322" y="130800"/>
                </a:lnTo>
                <a:lnTo>
                  <a:pt x="72728" y="124842"/>
                </a:lnTo>
                <a:lnTo>
                  <a:pt x="74999" y="119600"/>
                </a:lnTo>
                <a:lnTo>
                  <a:pt x="76512" y="114835"/>
                </a:lnTo>
                <a:lnTo>
                  <a:pt x="77521" y="110389"/>
                </a:lnTo>
                <a:lnTo>
                  <a:pt x="82029" y="102061"/>
                </a:lnTo>
                <a:lnTo>
                  <a:pt x="85010" y="98063"/>
                </a:lnTo>
                <a:lnTo>
                  <a:pt x="88266" y="94127"/>
                </a:lnTo>
                <a:lnTo>
                  <a:pt x="91708" y="90233"/>
                </a:lnTo>
                <a:lnTo>
                  <a:pt x="95272" y="86367"/>
                </a:lnTo>
                <a:lnTo>
                  <a:pt x="98917" y="83790"/>
                </a:lnTo>
                <a:lnTo>
                  <a:pt x="102619" y="82072"/>
                </a:lnTo>
                <a:lnTo>
                  <a:pt x="106356" y="80926"/>
                </a:lnTo>
                <a:lnTo>
                  <a:pt x="110117" y="80163"/>
                </a:lnTo>
                <a:lnTo>
                  <a:pt x="113895" y="79654"/>
                </a:lnTo>
                <a:lnTo>
                  <a:pt x="117684" y="79314"/>
                </a:lnTo>
                <a:lnTo>
                  <a:pt x="121479" y="80358"/>
                </a:lnTo>
                <a:lnTo>
                  <a:pt x="125279" y="82324"/>
                </a:lnTo>
                <a:lnTo>
                  <a:pt x="134435" y="88536"/>
                </a:lnTo>
                <a:lnTo>
                  <a:pt x="135187" y="90316"/>
                </a:lnTo>
                <a:lnTo>
                  <a:pt x="136022" y="95680"/>
                </a:lnTo>
                <a:lnTo>
                  <a:pt x="138785" y="103969"/>
                </a:lnTo>
                <a:lnTo>
                  <a:pt x="148627" y="130111"/>
                </a:lnTo>
                <a:lnTo>
                  <a:pt x="150998" y="143433"/>
                </a:lnTo>
                <a:lnTo>
                  <a:pt x="151309" y="156124"/>
                </a:lnTo>
                <a:lnTo>
                  <a:pt x="150246" y="168395"/>
                </a:lnTo>
                <a:lnTo>
                  <a:pt x="149537" y="179115"/>
                </a:lnTo>
                <a:lnTo>
                  <a:pt x="148749" y="197800"/>
                </a:lnTo>
                <a:lnTo>
                  <a:pt x="148306" y="216531"/>
                </a:lnTo>
                <a:lnTo>
                  <a:pt x="146974" y="221366"/>
                </a:lnTo>
                <a:lnTo>
                  <a:pt x="144816" y="225859"/>
                </a:lnTo>
                <a:lnTo>
                  <a:pt x="137761" y="236778"/>
                </a:lnTo>
                <a:lnTo>
                  <a:pt x="126160" y="254331"/>
                </a:lnTo>
                <a:lnTo>
                  <a:pt x="119510" y="261806"/>
                </a:lnTo>
                <a:lnTo>
                  <a:pt x="112536" y="268059"/>
                </a:lnTo>
                <a:lnTo>
                  <a:pt x="105347" y="273498"/>
                </a:lnTo>
                <a:lnTo>
                  <a:pt x="99285" y="277124"/>
                </a:lnTo>
                <a:lnTo>
                  <a:pt x="93973" y="279541"/>
                </a:lnTo>
                <a:lnTo>
                  <a:pt x="89162" y="281152"/>
                </a:lnTo>
                <a:lnTo>
                  <a:pt x="84685" y="282227"/>
                </a:lnTo>
                <a:lnTo>
                  <a:pt x="80430" y="282943"/>
                </a:lnTo>
                <a:lnTo>
                  <a:pt x="68110" y="2843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86"/>
          <p:cNvSpPr/>
          <p:nvPr/>
        </p:nvSpPr>
        <p:spPr>
          <a:xfrm>
            <a:off x="6709409" y="5052059"/>
            <a:ext cx="148592" cy="194311"/>
          </a:xfrm>
          <a:custGeom>
            <a:avLst/>
            <a:gdLst/>
            <a:ahLst/>
            <a:cxnLst/>
            <a:rect l="0" t="0" r="0" b="0"/>
            <a:pathLst>
              <a:path w="148592" h="194311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3388" y="12434"/>
                </a:lnTo>
                <a:lnTo>
                  <a:pt x="6068" y="15909"/>
                </a:lnTo>
                <a:lnTo>
                  <a:pt x="9125" y="20767"/>
                </a:lnTo>
                <a:lnTo>
                  <a:pt x="12434" y="26544"/>
                </a:lnTo>
                <a:lnTo>
                  <a:pt x="15909" y="32937"/>
                </a:lnTo>
                <a:lnTo>
                  <a:pt x="22036" y="41008"/>
                </a:lnTo>
                <a:lnTo>
                  <a:pt x="29931" y="50199"/>
                </a:lnTo>
                <a:lnTo>
                  <a:pt x="39004" y="60136"/>
                </a:lnTo>
                <a:lnTo>
                  <a:pt x="59246" y="81337"/>
                </a:lnTo>
                <a:lnTo>
                  <a:pt x="91149" y="113857"/>
                </a:lnTo>
                <a:lnTo>
                  <a:pt x="96326" y="120355"/>
                </a:lnTo>
                <a:lnTo>
                  <a:pt x="101048" y="127227"/>
                </a:lnTo>
                <a:lnTo>
                  <a:pt x="105465" y="134348"/>
                </a:lnTo>
                <a:lnTo>
                  <a:pt x="109680" y="140365"/>
                </a:lnTo>
                <a:lnTo>
                  <a:pt x="113761" y="145647"/>
                </a:lnTo>
                <a:lnTo>
                  <a:pt x="117751" y="150438"/>
                </a:lnTo>
                <a:lnTo>
                  <a:pt x="121681" y="154902"/>
                </a:lnTo>
                <a:lnTo>
                  <a:pt x="129434" y="163249"/>
                </a:lnTo>
                <a:lnTo>
                  <a:pt x="132009" y="167253"/>
                </a:lnTo>
                <a:lnTo>
                  <a:pt x="133727" y="171192"/>
                </a:lnTo>
                <a:lnTo>
                  <a:pt x="148591" y="1943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87"/>
          <p:cNvSpPr/>
          <p:nvPr/>
        </p:nvSpPr>
        <p:spPr>
          <a:xfrm>
            <a:off x="6826290" y="4926329"/>
            <a:ext cx="88389" cy="640081"/>
          </a:xfrm>
          <a:custGeom>
            <a:avLst/>
            <a:gdLst/>
            <a:ahLst/>
            <a:cxnLst/>
            <a:rect l="0" t="0" r="0" b="0"/>
            <a:pathLst>
              <a:path w="88389" h="640081">
                <a:moveTo>
                  <a:pt x="77429" y="0"/>
                </a:moveTo>
                <a:lnTo>
                  <a:pt x="83498" y="18204"/>
                </a:lnTo>
                <a:lnTo>
                  <a:pt x="85285" y="26106"/>
                </a:lnTo>
                <a:lnTo>
                  <a:pt x="87271" y="41660"/>
                </a:lnTo>
                <a:lnTo>
                  <a:pt x="88153" y="60426"/>
                </a:lnTo>
                <a:lnTo>
                  <a:pt x="88388" y="70764"/>
                </a:lnTo>
                <a:lnTo>
                  <a:pt x="87276" y="81466"/>
                </a:lnTo>
                <a:lnTo>
                  <a:pt x="85264" y="92411"/>
                </a:lnTo>
                <a:lnTo>
                  <a:pt x="82652" y="103517"/>
                </a:lnTo>
                <a:lnTo>
                  <a:pt x="79641" y="123622"/>
                </a:lnTo>
                <a:lnTo>
                  <a:pt x="72909" y="179827"/>
                </a:lnTo>
                <a:lnTo>
                  <a:pt x="68066" y="208785"/>
                </a:lnTo>
                <a:lnTo>
                  <a:pt x="62297" y="236980"/>
                </a:lnTo>
                <a:lnTo>
                  <a:pt x="55912" y="264666"/>
                </a:lnTo>
                <a:lnTo>
                  <a:pt x="51654" y="286934"/>
                </a:lnTo>
                <a:lnTo>
                  <a:pt x="48816" y="305590"/>
                </a:lnTo>
                <a:lnTo>
                  <a:pt x="46924" y="321837"/>
                </a:lnTo>
                <a:lnTo>
                  <a:pt x="44392" y="337748"/>
                </a:lnTo>
                <a:lnTo>
                  <a:pt x="41435" y="353435"/>
                </a:lnTo>
                <a:lnTo>
                  <a:pt x="38194" y="368974"/>
                </a:lnTo>
                <a:lnTo>
                  <a:pt x="36032" y="383143"/>
                </a:lnTo>
                <a:lnTo>
                  <a:pt x="34591" y="396399"/>
                </a:lnTo>
                <a:lnTo>
                  <a:pt x="33631" y="409046"/>
                </a:lnTo>
                <a:lnTo>
                  <a:pt x="30450" y="431447"/>
                </a:lnTo>
                <a:lnTo>
                  <a:pt x="20144" y="493591"/>
                </a:lnTo>
                <a:lnTo>
                  <a:pt x="3225" y="587485"/>
                </a:lnTo>
                <a:lnTo>
                  <a:pt x="1290" y="599937"/>
                </a:lnTo>
                <a:lnTo>
                  <a:pt x="0" y="609508"/>
                </a:lnTo>
                <a:lnTo>
                  <a:pt x="410" y="617158"/>
                </a:lnTo>
                <a:lnTo>
                  <a:pt x="1953" y="623529"/>
                </a:lnTo>
                <a:lnTo>
                  <a:pt x="8850" y="6400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88"/>
          <p:cNvSpPr/>
          <p:nvPr/>
        </p:nvSpPr>
        <p:spPr>
          <a:xfrm>
            <a:off x="6755130" y="5257960"/>
            <a:ext cx="295067" cy="377030"/>
          </a:xfrm>
          <a:custGeom>
            <a:avLst/>
            <a:gdLst/>
            <a:ahLst/>
            <a:cxnLst/>
            <a:rect l="0" t="0" r="0" b="0"/>
            <a:pathLst>
              <a:path w="295067" h="377030">
                <a:moveTo>
                  <a:pt x="148589" y="79849"/>
                </a:moveTo>
                <a:lnTo>
                  <a:pt x="154658" y="67714"/>
                </a:lnTo>
                <a:lnTo>
                  <a:pt x="157637" y="58369"/>
                </a:lnTo>
                <a:lnTo>
                  <a:pt x="158431" y="54099"/>
                </a:lnTo>
                <a:lnTo>
                  <a:pt x="162770" y="48712"/>
                </a:lnTo>
                <a:lnTo>
                  <a:pt x="169474" y="42581"/>
                </a:lnTo>
                <a:lnTo>
                  <a:pt x="177752" y="35954"/>
                </a:lnTo>
                <a:lnTo>
                  <a:pt x="184541" y="30266"/>
                </a:lnTo>
                <a:lnTo>
                  <a:pt x="190337" y="25204"/>
                </a:lnTo>
                <a:lnTo>
                  <a:pt x="195471" y="20559"/>
                </a:lnTo>
                <a:lnTo>
                  <a:pt x="204563" y="15398"/>
                </a:lnTo>
                <a:lnTo>
                  <a:pt x="208765" y="14022"/>
                </a:lnTo>
                <a:lnTo>
                  <a:pt x="226981" y="9106"/>
                </a:lnTo>
                <a:lnTo>
                  <a:pt x="238950" y="6017"/>
                </a:lnTo>
                <a:lnTo>
                  <a:pt x="248200" y="3958"/>
                </a:lnTo>
                <a:lnTo>
                  <a:pt x="255637" y="2585"/>
                </a:lnTo>
                <a:lnTo>
                  <a:pt x="261864" y="1670"/>
                </a:lnTo>
                <a:lnTo>
                  <a:pt x="267286" y="1060"/>
                </a:lnTo>
                <a:lnTo>
                  <a:pt x="272171" y="653"/>
                </a:lnTo>
                <a:lnTo>
                  <a:pt x="283067" y="0"/>
                </a:lnTo>
                <a:lnTo>
                  <a:pt x="283962" y="1217"/>
                </a:lnTo>
                <a:lnTo>
                  <a:pt x="284955" y="5955"/>
                </a:lnTo>
                <a:lnTo>
                  <a:pt x="285514" y="15763"/>
                </a:lnTo>
                <a:lnTo>
                  <a:pt x="285729" y="47840"/>
                </a:lnTo>
                <a:lnTo>
                  <a:pt x="283196" y="55970"/>
                </a:lnTo>
                <a:lnTo>
                  <a:pt x="278967" y="66470"/>
                </a:lnTo>
                <a:lnTo>
                  <a:pt x="273608" y="78550"/>
                </a:lnTo>
                <a:lnTo>
                  <a:pt x="267495" y="90413"/>
                </a:lnTo>
                <a:lnTo>
                  <a:pt x="260880" y="102132"/>
                </a:lnTo>
                <a:lnTo>
                  <a:pt x="253930" y="113755"/>
                </a:lnTo>
                <a:lnTo>
                  <a:pt x="248027" y="122773"/>
                </a:lnTo>
                <a:lnTo>
                  <a:pt x="242821" y="130055"/>
                </a:lnTo>
                <a:lnTo>
                  <a:pt x="233651" y="141533"/>
                </a:lnTo>
                <a:lnTo>
                  <a:pt x="225341" y="150867"/>
                </a:lnTo>
                <a:lnTo>
                  <a:pt x="217414" y="159250"/>
                </a:lnTo>
                <a:lnTo>
                  <a:pt x="213523" y="163263"/>
                </a:lnTo>
                <a:lnTo>
                  <a:pt x="210929" y="164669"/>
                </a:lnTo>
                <a:lnTo>
                  <a:pt x="209199" y="164335"/>
                </a:lnTo>
                <a:lnTo>
                  <a:pt x="208046" y="162844"/>
                </a:lnTo>
                <a:lnTo>
                  <a:pt x="209817" y="161849"/>
                </a:lnTo>
                <a:lnTo>
                  <a:pt x="218559" y="160744"/>
                </a:lnTo>
                <a:lnTo>
                  <a:pt x="224445" y="160449"/>
                </a:lnTo>
                <a:lnTo>
                  <a:pt x="237760" y="160122"/>
                </a:lnTo>
                <a:lnTo>
                  <a:pt x="265603" y="159937"/>
                </a:lnTo>
                <a:lnTo>
                  <a:pt x="272319" y="161181"/>
                </a:lnTo>
                <a:lnTo>
                  <a:pt x="276796" y="163281"/>
                </a:lnTo>
                <a:lnTo>
                  <a:pt x="279780" y="165950"/>
                </a:lnTo>
                <a:lnTo>
                  <a:pt x="283040" y="167730"/>
                </a:lnTo>
                <a:lnTo>
                  <a:pt x="290048" y="169707"/>
                </a:lnTo>
                <a:lnTo>
                  <a:pt x="292426" y="171505"/>
                </a:lnTo>
                <a:lnTo>
                  <a:pt x="294010" y="173973"/>
                </a:lnTo>
                <a:lnTo>
                  <a:pt x="295066" y="176888"/>
                </a:lnTo>
                <a:lnTo>
                  <a:pt x="294500" y="182642"/>
                </a:lnTo>
                <a:lnTo>
                  <a:pt x="292854" y="190288"/>
                </a:lnTo>
                <a:lnTo>
                  <a:pt x="290486" y="199195"/>
                </a:lnTo>
                <a:lnTo>
                  <a:pt x="287637" y="207673"/>
                </a:lnTo>
                <a:lnTo>
                  <a:pt x="284468" y="215865"/>
                </a:lnTo>
                <a:lnTo>
                  <a:pt x="281085" y="223867"/>
                </a:lnTo>
                <a:lnTo>
                  <a:pt x="273940" y="239530"/>
                </a:lnTo>
                <a:lnTo>
                  <a:pt x="270256" y="247263"/>
                </a:lnTo>
                <a:lnTo>
                  <a:pt x="265260" y="253689"/>
                </a:lnTo>
                <a:lnTo>
                  <a:pt x="259390" y="259242"/>
                </a:lnTo>
                <a:lnTo>
                  <a:pt x="252936" y="264214"/>
                </a:lnTo>
                <a:lnTo>
                  <a:pt x="246094" y="270070"/>
                </a:lnTo>
                <a:lnTo>
                  <a:pt x="238993" y="276513"/>
                </a:lnTo>
                <a:lnTo>
                  <a:pt x="224329" y="290445"/>
                </a:lnTo>
                <a:lnTo>
                  <a:pt x="186629" y="327637"/>
                </a:lnTo>
                <a:lnTo>
                  <a:pt x="179029" y="333941"/>
                </a:lnTo>
                <a:lnTo>
                  <a:pt x="171422" y="339414"/>
                </a:lnTo>
                <a:lnTo>
                  <a:pt x="163812" y="344332"/>
                </a:lnTo>
                <a:lnTo>
                  <a:pt x="152387" y="350151"/>
                </a:lnTo>
                <a:lnTo>
                  <a:pt x="138422" y="356570"/>
                </a:lnTo>
                <a:lnTo>
                  <a:pt x="122761" y="363390"/>
                </a:lnTo>
                <a:lnTo>
                  <a:pt x="109780" y="367936"/>
                </a:lnTo>
                <a:lnTo>
                  <a:pt x="98587" y="370968"/>
                </a:lnTo>
                <a:lnTo>
                  <a:pt x="88585" y="372988"/>
                </a:lnTo>
                <a:lnTo>
                  <a:pt x="79376" y="374336"/>
                </a:lnTo>
                <a:lnTo>
                  <a:pt x="70698" y="375233"/>
                </a:lnTo>
                <a:lnTo>
                  <a:pt x="62371" y="375832"/>
                </a:lnTo>
                <a:lnTo>
                  <a:pt x="54281" y="376231"/>
                </a:lnTo>
                <a:lnTo>
                  <a:pt x="38518" y="376675"/>
                </a:lnTo>
                <a:lnTo>
                  <a:pt x="0" y="377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lines that contain the altitudes are concurrent at a point called the orthocenter.</a:t>
            </a:r>
          </a:p>
          <a:p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143000" y="3124200"/>
            <a:ext cx="6172200" cy="266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"/>
          <p:cNvSpPr/>
          <p:nvPr/>
        </p:nvSpPr>
        <p:spPr>
          <a:xfrm>
            <a:off x="4103370" y="3143250"/>
            <a:ext cx="114301" cy="2640330"/>
          </a:xfrm>
          <a:custGeom>
            <a:avLst/>
            <a:gdLst/>
            <a:ahLst/>
            <a:cxnLst/>
            <a:rect l="0" t="0" r="0" b="0"/>
            <a:pathLst>
              <a:path w="114301" h="2640330">
                <a:moveTo>
                  <a:pt x="114300" y="0"/>
                </a:moveTo>
                <a:lnTo>
                  <a:pt x="114300" y="43636"/>
                </a:lnTo>
                <a:lnTo>
                  <a:pt x="110913" y="54953"/>
                </a:lnTo>
                <a:lnTo>
                  <a:pt x="108232" y="63305"/>
                </a:lnTo>
                <a:lnTo>
                  <a:pt x="105252" y="82746"/>
                </a:lnTo>
                <a:lnTo>
                  <a:pt x="102659" y="104085"/>
                </a:lnTo>
                <a:lnTo>
                  <a:pt x="100189" y="115110"/>
                </a:lnTo>
                <a:lnTo>
                  <a:pt x="97272" y="126270"/>
                </a:lnTo>
                <a:lnTo>
                  <a:pt x="94032" y="142056"/>
                </a:lnTo>
                <a:lnTo>
                  <a:pt x="91453" y="209377"/>
                </a:lnTo>
                <a:lnTo>
                  <a:pt x="88059" y="220479"/>
                </a:lnTo>
                <a:lnTo>
                  <a:pt x="85376" y="226996"/>
                </a:lnTo>
                <a:lnTo>
                  <a:pt x="82395" y="241010"/>
                </a:lnTo>
                <a:lnTo>
                  <a:pt x="80051" y="318541"/>
                </a:lnTo>
                <a:lnTo>
                  <a:pt x="76641" y="349007"/>
                </a:lnTo>
                <a:lnTo>
                  <a:pt x="73954" y="366021"/>
                </a:lnTo>
                <a:lnTo>
                  <a:pt x="70968" y="388313"/>
                </a:lnTo>
                <a:lnTo>
                  <a:pt x="67403" y="453377"/>
                </a:lnTo>
                <a:lnTo>
                  <a:pt x="65255" y="467351"/>
                </a:lnTo>
                <a:lnTo>
                  <a:pt x="62554" y="483017"/>
                </a:lnTo>
                <a:lnTo>
                  <a:pt x="59551" y="513971"/>
                </a:lnTo>
                <a:lnTo>
                  <a:pt x="56947" y="549741"/>
                </a:lnTo>
                <a:lnTo>
                  <a:pt x="49611" y="619380"/>
                </a:lnTo>
                <a:lnTo>
                  <a:pt x="47449" y="648236"/>
                </a:lnTo>
                <a:lnTo>
                  <a:pt x="43102" y="689848"/>
                </a:lnTo>
                <a:lnTo>
                  <a:pt x="40164" y="715169"/>
                </a:lnTo>
                <a:lnTo>
                  <a:pt x="36936" y="734589"/>
                </a:lnTo>
                <a:lnTo>
                  <a:pt x="33514" y="750076"/>
                </a:lnTo>
                <a:lnTo>
                  <a:pt x="29962" y="762941"/>
                </a:lnTo>
                <a:lnTo>
                  <a:pt x="27595" y="782947"/>
                </a:lnTo>
                <a:lnTo>
                  <a:pt x="24964" y="835656"/>
                </a:lnTo>
                <a:lnTo>
                  <a:pt x="22992" y="859364"/>
                </a:lnTo>
                <a:lnTo>
                  <a:pt x="20408" y="880249"/>
                </a:lnTo>
                <a:lnTo>
                  <a:pt x="17415" y="899252"/>
                </a:lnTo>
                <a:lnTo>
                  <a:pt x="14090" y="927141"/>
                </a:lnTo>
                <a:lnTo>
                  <a:pt x="11955" y="965741"/>
                </a:lnTo>
                <a:lnTo>
                  <a:pt x="10510" y="979107"/>
                </a:lnTo>
                <a:lnTo>
                  <a:pt x="5517" y="1014278"/>
                </a:lnTo>
                <a:lnTo>
                  <a:pt x="2452" y="1079017"/>
                </a:lnTo>
                <a:lnTo>
                  <a:pt x="143" y="1224878"/>
                </a:lnTo>
                <a:lnTo>
                  <a:pt x="0" y="1670400"/>
                </a:lnTo>
                <a:lnTo>
                  <a:pt x="3386" y="1699133"/>
                </a:lnTo>
                <a:lnTo>
                  <a:pt x="6067" y="1715685"/>
                </a:lnTo>
                <a:lnTo>
                  <a:pt x="9046" y="1740850"/>
                </a:lnTo>
                <a:lnTo>
                  <a:pt x="11116" y="1811949"/>
                </a:lnTo>
                <a:lnTo>
                  <a:pt x="11417" y="1952805"/>
                </a:lnTo>
                <a:lnTo>
                  <a:pt x="14811" y="1973236"/>
                </a:lnTo>
                <a:lnTo>
                  <a:pt x="17494" y="1982241"/>
                </a:lnTo>
                <a:lnTo>
                  <a:pt x="20475" y="1999019"/>
                </a:lnTo>
                <a:lnTo>
                  <a:pt x="22797" y="2075571"/>
                </a:lnTo>
                <a:lnTo>
                  <a:pt x="22859" y="2598319"/>
                </a:lnTo>
                <a:lnTo>
                  <a:pt x="19473" y="2609381"/>
                </a:lnTo>
                <a:lnTo>
                  <a:pt x="13019" y="2625044"/>
                </a:lnTo>
                <a:lnTo>
                  <a:pt x="11430" y="26403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"/>
          <p:cNvSpPr/>
          <p:nvPr/>
        </p:nvSpPr>
        <p:spPr>
          <a:xfrm>
            <a:off x="4137659" y="5429408"/>
            <a:ext cx="297182" cy="354172"/>
          </a:xfrm>
          <a:custGeom>
            <a:avLst/>
            <a:gdLst/>
            <a:ahLst/>
            <a:cxnLst/>
            <a:rect l="0" t="0" r="0" b="0"/>
            <a:pathLst>
              <a:path w="297182" h="354172">
                <a:moveTo>
                  <a:pt x="0" y="79851"/>
                </a:moveTo>
                <a:lnTo>
                  <a:pt x="15910" y="79851"/>
                </a:lnTo>
                <a:lnTo>
                  <a:pt x="19496" y="78581"/>
                </a:lnTo>
                <a:lnTo>
                  <a:pt x="26869" y="73784"/>
                </a:lnTo>
                <a:lnTo>
                  <a:pt x="34379" y="70805"/>
                </a:lnTo>
                <a:lnTo>
                  <a:pt x="38159" y="70010"/>
                </a:lnTo>
                <a:lnTo>
                  <a:pt x="48300" y="65670"/>
                </a:lnTo>
                <a:lnTo>
                  <a:pt x="79887" y="50689"/>
                </a:lnTo>
                <a:lnTo>
                  <a:pt x="92628" y="43900"/>
                </a:lnTo>
                <a:lnTo>
                  <a:pt x="102392" y="38104"/>
                </a:lnTo>
                <a:lnTo>
                  <a:pt x="110172" y="32970"/>
                </a:lnTo>
                <a:lnTo>
                  <a:pt x="116628" y="28277"/>
                </a:lnTo>
                <a:lnTo>
                  <a:pt x="122202" y="23879"/>
                </a:lnTo>
                <a:lnTo>
                  <a:pt x="127189" y="19676"/>
                </a:lnTo>
                <a:lnTo>
                  <a:pt x="136115" y="15007"/>
                </a:lnTo>
                <a:lnTo>
                  <a:pt x="140274" y="13762"/>
                </a:lnTo>
                <a:lnTo>
                  <a:pt x="145586" y="11662"/>
                </a:lnTo>
                <a:lnTo>
                  <a:pt x="151667" y="8991"/>
                </a:lnTo>
                <a:lnTo>
                  <a:pt x="167543" y="1649"/>
                </a:lnTo>
                <a:lnTo>
                  <a:pt x="173100" y="645"/>
                </a:lnTo>
                <a:lnTo>
                  <a:pt x="176361" y="377"/>
                </a:lnTo>
                <a:lnTo>
                  <a:pt x="193530" y="79"/>
                </a:lnTo>
                <a:lnTo>
                  <a:pt x="205220" y="0"/>
                </a:lnTo>
                <a:lnTo>
                  <a:pt x="214283" y="1217"/>
                </a:lnTo>
                <a:lnTo>
                  <a:pt x="221596" y="3299"/>
                </a:lnTo>
                <a:lnTo>
                  <a:pt x="236389" y="9697"/>
                </a:lnTo>
                <a:lnTo>
                  <a:pt x="245019" y="10805"/>
                </a:lnTo>
                <a:lnTo>
                  <a:pt x="247167" y="12230"/>
                </a:lnTo>
                <a:lnTo>
                  <a:pt x="248598" y="14451"/>
                </a:lnTo>
                <a:lnTo>
                  <a:pt x="250188" y="20304"/>
                </a:lnTo>
                <a:lnTo>
                  <a:pt x="250895" y="27139"/>
                </a:lnTo>
                <a:lnTo>
                  <a:pt x="252354" y="30740"/>
                </a:lnTo>
                <a:lnTo>
                  <a:pt x="257361" y="38128"/>
                </a:lnTo>
                <a:lnTo>
                  <a:pt x="260433" y="45644"/>
                </a:lnTo>
                <a:lnTo>
                  <a:pt x="263068" y="54488"/>
                </a:lnTo>
                <a:lnTo>
                  <a:pt x="265549" y="60403"/>
                </a:lnTo>
                <a:lnTo>
                  <a:pt x="268473" y="66885"/>
                </a:lnTo>
                <a:lnTo>
                  <a:pt x="270422" y="78828"/>
                </a:lnTo>
                <a:lnTo>
                  <a:pt x="271721" y="94409"/>
                </a:lnTo>
                <a:lnTo>
                  <a:pt x="273551" y="135811"/>
                </a:lnTo>
                <a:lnTo>
                  <a:pt x="273978" y="152983"/>
                </a:lnTo>
                <a:lnTo>
                  <a:pt x="274307" y="214299"/>
                </a:lnTo>
                <a:lnTo>
                  <a:pt x="275582" y="221553"/>
                </a:lnTo>
                <a:lnTo>
                  <a:pt x="277701" y="228929"/>
                </a:lnTo>
                <a:lnTo>
                  <a:pt x="280384" y="236387"/>
                </a:lnTo>
                <a:lnTo>
                  <a:pt x="282173" y="245168"/>
                </a:lnTo>
                <a:lnTo>
                  <a:pt x="283366" y="254833"/>
                </a:lnTo>
                <a:lnTo>
                  <a:pt x="284161" y="265086"/>
                </a:lnTo>
                <a:lnTo>
                  <a:pt x="284690" y="275731"/>
                </a:lnTo>
                <a:lnTo>
                  <a:pt x="285279" y="297719"/>
                </a:lnTo>
                <a:lnTo>
                  <a:pt x="286706" y="306376"/>
                </a:lnTo>
                <a:lnTo>
                  <a:pt x="288928" y="313418"/>
                </a:lnTo>
                <a:lnTo>
                  <a:pt x="295551" y="327777"/>
                </a:lnTo>
                <a:lnTo>
                  <a:pt x="296456" y="336514"/>
                </a:lnTo>
                <a:lnTo>
                  <a:pt x="297181" y="3541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"/>
          <p:cNvSpPr/>
          <p:nvPr/>
        </p:nvSpPr>
        <p:spPr>
          <a:xfrm>
            <a:off x="4160520" y="3086100"/>
            <a:ext cx="57151" cy="80010"/>
          </a:xfrm>
          <a:custGeom>
            <a:avLst/>
            <a:gdLst/>
            <a:ahLst/>
            <a:cxnLst/>
            <a:rect l="0" t="0" r="0" b="0"/>
            <a:pathLst>
              <a:path w="57151" h="80010">
                <a:moveTo>
                  <a:pt x="57150" y="80009"/>
                </a:moveTo>
                <a:lnTo>
                  <a:pt x="51082" y="73942"/>
                </a:lnTo>
                <a:lnTo>
                  <a:pt x="48024" y="72154"/>
                </a:lnTo>
                <a:lnTo>
                  <a:pt x="44716" y="70963"/>
                </a:lnTo>
                <a:lnTo>
                  <a:pt x="41241" y="70168"/>
                </a:lnTo>
                <a:lnTo>
                  <a:pt x="38924" y="68369"/>
                </a:lnTo>
                <a:lnTo>
                  <a:pt x="37379" y="65899"/>
                </a:lnTo>
                <a:lnTo>
                  <a:pt x="36349" y="62982"/>
                </a:lnTo>
                <a:lnTo>
                  <a:pt x="34393" y="59768"/>
                </a:lnTo>
                <a:lnTo>
                  <a:pt x="31818" y="56355"/>
                </a:lnTo>
                <a:lnTo>
                  <a:pt x="28832" y="52810"/>
                </a:lnTo>
                <a:lnTo>
                  <a:pt x="25571" y="47906"/>
                </a:lnTo>
                <a:lnTo>
                  <a:pt x="22127" y="42098"/>
                </a:lnTo>
                <a:lnTo>
                  <a:pt x="18561" y="35685"/>
                </a:lnTo>
                <a:lnTo>
                  <a:pt x="14914" y="30140"/>
                </a:lnTo>
                <a:lnTo>
                  <a:pt x="11212" y="25173"/>
                </a:lnTo>
                <a:lnTo>
                  <a:pt x="7475" y="20592"/>
                </a:lnTo>
                <a:lnTo>
                  <a:pt x="4983" y="16268"/>
                </a:lnTo>
                <a:lnTo>
                  <a:pt x="3322" y="1211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"/>
          <p:cNvSpPr/>
          <p:nvPr/>
        </p:nvSpPr>
        <p:spPr>
          <a:xfrm>
            <a:off x="3749040" y="2811779"/>
            <a:ext cx="102870" cy="102872"/>
          </a:xfrm>
          <a:custGeom>
            <a:avLst/>
            <a:gdLst/>
            <a:ahLst/>
            <a:cxnLst/>
            <a:rect l="0" t="0" r="0" b="0"/>
            <a:pathLst>
              <a:path w="102870" h="102872">
                <a:moveTo>
                  <a:pt x="102869" y="102871"/>
                </a:moveTo>
                <a:lnTo>
                  <a:pt x="96802" y="102871"/>
                </a:lnTo>
                <a:lnTo>
                  <a:pt x="95014" y="101600"/>
                </a:lnTo>
                <a:lnTo>
                  <a:pt x="93823" y="99484"/>
                </a:lnTo>
                <a:lnTo>
                  <a:pt x="93028" y="96803"/>
                </a:lnTo>
                <a:lnTo>
                  <a:pt x="91229" y="95015"/>
                </a:lnTo>
                <a:lnTo>
                  <a:pt x="88759" y="93824"/>
                </a:lnTo>
                <a:lnTo>
                  <a:pt x="85842" y="93029"/>
                </a:lnTo>
                <a:lnTo>
                  <a:pt x="83898" y="91230"/>
                </a:lnTo>
                <a:lnTo>
                  <a:pt x="82602" y="88760"/>
                </a:lnTo>
                <a:lnTo>
                  <a:pt x="81738" y="85843"/>
                </a:lnTo>
                <a:lnTo>
                  <a:pt x="79892" y="83899"/>
                </a:lnTo>
                <a:lnTo>
                  <a:pt x="77391" y="82603"/>
                </a:lnTo>
                <a:lnTo>
                  <a:pt x="74454" y="81739"/>
                </a:lnTo>
                <a:lnTo>
                  <a:pt x="72496" y="79893"/>
                </a:lnTo>
                <a:lnTo>
                  <a:pt x="71190" y="77392"/>
                </a:lnTo>
                <a:lnTo>
                  <a:pt x="70320" y="74455"/>
                </a:lnTo>
                <a:lnTo>
                  <a:pt x="68470" y="71227"/>
                </a:lnTo>
                <a:lnTo>
                  <a:pt x="65967" y="67805"/>
                </a:lnTo>
                <a:lnTo>
                  <a:pt x="63028" y="64253"/>
                </a:lnTo>
                <a:lnTo>
                  <a:pt x="59798" y="61886"/>
                </a:lnTo>
                <a:lnTo>
                  <a:pt x="56376" y="60307"/>
                </a:lnTo>
                <a:lnTo>
                  <a:pt x="52824" y="59255"/>
                </a:lnTo>
                <a:lnTo>
                  <a:pt x="49185" y="56013"/>
                </a:lnTo>
                <a:lnTo>
                  <a:pt x="45490" y="51312"/>
                </a:lnTo>
                <a:lnTo>
                  <a:pt x="41757" y="45639"/>
                </a:lnTo>
                <a:lnTo>
                  <a:pt x="37997" y="40586"/>
                </a:lnTo>
                <a:lnTo>
                  <a:pt x="34222" y="35947"/>
                </a:lnTo>
                <a:lnTo>
                  <a:pt x="30434" y="31585"/>
                </a:lnTo>
                <a:lnTo>
                  <a:pt x="25369" y="2613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"/>
          <p:cNvSpPr/>
          <p:nvPr/>
        </p:nvSpPr>
        <p:spPr>
          <a:xfrm>
            <a:off x="3086100" y="2377439"/>
            <a:ext cx="228601" cy="205741"/>
          </a:xfrm>
          <a:custGeom>
            <a:avLst/>
            <a:gdLst/>
            <a:ahLst/>
            <a:cxnLst/>
            <a:rect l="0" t="0" r="0" b="0"/>
            <a:pathLst>
              <a:path w="228601" h="205741">
                <a:moveTo>
                  <a:pt x="228600" y="205740"/>
                </a:moveTo>
                <a:lnTo>
                  <a:pt x="216464" y="187537"/>
                </a:lnTo>
                <a:lnTo>
                  <a:pt x="211619" y="180905"/>
                </a:lnTo>
                <a:lnTo>
                  <a:pt x="207119" y="175213"/>
                </a:lnTo>
                <a:lnTo>
                  <a:pt x="202849" y="170149"/>
                </a:lnTo>
                <a:lnTo>
                  <a:pt x="198733" y="165503"/>
                </a:lnTo>
                <a:lnTo>
                  <a:pt x="190772" y="156954"/>
                </a:lnTo>
                <a:lnTo>
                  <a:pt x="186871" y="154166"/>
                </a:lnTo>
                <a:lnTo>
                  <a:pt x="183001" y="152307"/>
                </a:lnTo>
                <a:lnTo>
                  <a:pt x="179150" y="151068"/>
                </a:lnTo>
                <a:lnTo>
                  <a:pt x="172773" y="147702"/>
                </a:lnTo>
                <a:lnTo>
                  <a:pt x="164712" y="142918"/>
                </a:lnTo>
                <a:lnTo>
                  <a:pt x="155528" y="137189"/>
                </a:lnTo>
                <a:lnTo>
                  <a:pt x="146865" y="129560"/>
                </a:lnTo>
                <a:lnTo>
                  <a:pt x="138550" y="120663"/>
                </a:lnTo>
                <a:lnTo>
                  <a:pt x="130467" y="110922"/>
                </a:lnTo>
                <a:lnTo>
                  <a:pt x="123808" y="103158"/>
                </a:lnTo>
                <a:lnTo>
                  <a:pt x="118098" y="96712"/>
                </a:lnTo>
                <a:lnTo>
                  <a:pt x="113022" y="91145"/>
                </a:lnTo>
                <a:lnTo>
                  <a:pt x="97222" y="74799"/>
                </a:lnTo>
                <a:lnTo>
                  <a:pt x="87674" y="65106"/>
                </a:lnTo>
                <a:lnTo>
                  <a:pt x="78769" y="57374"/>
                </a:lnTo>
                <a:lnTo>
                  <a:pt x="70293" y="5095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"/>
          <p:cNvSpPr/>
          <p:nvPr/>
        </p:nvSpPr>
        <p:spPr>
          <a:xfrm>
            <a:off x="1143000" y="2846069"/>
            <a:ext cx="2571751" cy="2937511"/>
          </a:xfrm>
          <a:custGeom>
            <a:avLst/>
            <a:gdLst/>
            <a:ahLst/>
            <a:cxnLst/>
            <a:rect l="0" t="0" r="0" b="0"/>
            <a:pathLst>
              <a:path w="2571751" h="2937511">
                <a:moveTo>
                  <a:pt x="0" y="2937510"/>
                </a:moveTo>
                <a:lnTo>
                  <a:pt x="6067" y="2931443"/>
                </a:lnTo>
                <a:lnTo>
                  <a:pt x="7855" y="2928385"/>
                </a:lnTo>
                <a:lnTo>
                  <a:pt x="9841" y="2921602"/>
                </a:lnTo>
                <a:lnTo>
                  <a:pt x="10959" y="2910642"/>
                </a:lnTo>
                <a:lnTo>
                  <a:pt x="12386" y="2908168"/>
                </a:lnTo>
                <a:lnTo>
                  <a:pt x="14607" y="2906519"/>
                </a:lnTo>
                <a:lnTo>
                  <a:pt x="17358" y="2905419"/>
                </a:lnTo>
                <a:lnTo>
                  <a:pt x="19192" y="2903416"/>
                </a:lnTo>
                <a:lnTo>
                  <a:pt x="20414" y="2900811"/>
                </a:lnTo>
                <a:lnTo>
                  <a:pt x="21230" y="2897804"/>
                </a:lnTo>
                <a:lnTo>
                  <a:pt x="34512" y="2881437"/>
                </a:lnTo>
                <a:lnTo>
                  <a:pt x="48467" y="2866568"/>
                </a:lnTo>
                <a:lnTo>
                  <a:pt x="51361" y="2862275"/>
                </a:lnTo>
                <a:lnTo>
                  <a:pt x="56704" y="2850167"/>
                </a:lnTo>
                <a:lnTo>
                  <a:pt x="116997" y="2762587"/>
                </a:lnTo>
                <a:lnTo>
                  <a:pt x="180449" y="2676963"/>
                </a:lnTo>
                <a:lnTo>
                  <a:pt x="242978" y="2589212"/>
                </a:lnTo>
                <a:lnTo>
                  <a:pt x="282622" y="2541376"/>
                </a:lnTo>
                <a:lnTo>
                  <a:pt x="291979" y="2530311"/>
                </a:lnTo>
                <a:lnTo>
                  <a:pt x="317378" y="2488907"/>
                </a:lnTo>
                <a:lnTo>
                  <a:pt x="387188" y="2414462"/>
                </a:lnTo>
                <a:lnTo>
                  <a:pt x="464375" y="2315756"/>
                </a:lnTo>
                <a:lnTo>
                  <a:pt x="530478" y="2233130"/>
                </a:lnTo>
                <a:lnTo>
                  <a:pt x="633550" y="2109470"/>
                </a:lnTo>
                <a:lnTo>
                  <a:pt x="703189" y="2019727"/>
                </a:lnTo>
                <a:lnTo>
                  <a:pt x="739344" y="1986995"/>
                </a:lnTo>
                <a:lnTo>
                  <a:pt x="809819" y="1899592"/>
                </a:lnTo>
                <a:lnTo>
                  <a:pt x="889757" y="1808046"/>
                </a:lnTo>
                <a:lnTo>
                  <a:pt x="929758" y="1764399"/>
                </a:lnTo>
                <a:lnTo>
                  <a:pt x="965717" y="1721401"/>
                </a:lnTo>
                <a:lnTo>
                  <a:pt x="1000172" y="1682702"/>
                </a:lnTo>
                <a:lnTo>
                  <a:pt x="1071783" y="1588790"/>
                </a:lnTo>
                <a:lnTo>
                  <a:pt x="1110103" y="1534963"/>
                </a:lnTo>
                <a:lnTo>
                  <a:pt x="1188892" y="1451561"/>
                </a:lnTo>
                <a:lnTo>
                  <a:pt x="1261496" y="1370990"/>
                </a:lnTo>
                <a:lnTo>
                  <a:pt x="1339586" y="1288359"/>
                </a:lnTo>
                <a:lnTo>
                  <a:pt x="1378446" y="1244856"/>
                </a:lnTo>
                <a:lnTo>
                  <a:pt x="1401313" y="1223829"/>
                </a:lnTo>
                <a:lnTo>
                  <a:pt x="1480647" y="1135627"/>
                </a:lnTo>
                <a:lnTo>
                  <a:pt x="1540400" y="1056272"/>
                </a:lnTo>
                <a:lnTo>
                  <a:pt x="1613680" y="981202"/>
                </a:lnTo>
                <a:lnTo>
                  <a:pt x="1691710" y="893877"/>
                </a:lnTo>
                <a:lnTo>
                  <a:pt x="1770295" y="811932"/>
                </a:lnTo>
                <a:lnTo>
                  <a:pt x="1848271" y="723963"/>
                </a:lnTo>
                <a:lnTo>
                  <a:pt x="1877143" y="693433"/>
                </a:lnTo>
                <a:lnTo>
                  <a:pt x="1893359" y="671834"/>
                </a:lnTo>
                <a:lnTo>
                  <a:pt x="1963513" y="608017"/>
                </a:lnTo>
                <a:lnTo>
                  <a:pt x="2065434" y="506307"/>
                </a:lnTo>
                <a:lnTo>
                  <a:pt x="2145474" y="422502"/>
                </a:lnTo>
                <a:lnTo>
                  <a:pt x="2217402" y="343756"/>
                </a:lnTo>
                <a:lnTo>
                  <a:pt x="2295050" y="265292"/>
                </a:lnTo>
                <a:lnTo>
                  <a:pt x="2375808" y="184513"/>
                </a:lnTo>
                <a:lnTo>
                  <a:pt x="2450354" y="119067"/>
                </a:lnTo>
                <a:lnTo>
                  <a:pt x="2494901" y="65848"/>
                </a:lnTo>
                <a:lnTo>
                  <a:pt x="2498927" y="62949"/>
                </a:lnTo>
                <a:lnTo>
                  <a:pt x="2510661" y="57599"/>
                </a:lnTo>
                <a:lnTo>
                  <a:pt x="2529823" y="41468"/>
                </a:lnTo>
                <a:lnTo>
                  <a:pt x="2571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"/>
          <p:cNvSpPr/>
          <p:nvPr/>
        </p:nvSpPr>
        <p:spPr>
          <a:xfrm>
            <a:off x="3440429" y="3017519"/>
            <a:ext cx="445772" cy="271631"/>
          </a:xfrm>
          <a:custGeom>
            <a:avLst/>
            <a:gdLst/>
            <a:ahLst/>
            <a:cxnLst/>
            <a:rect l="0" t="0" r="0" b="0"/>
            <a:pathLst>
              <a:path w="445772" h="271631">
                <a:moveTo>
                  <a:pt x="0" y="148590"/>
                </a:moveTo>
                <a:lnTo>
                  <a:pt x="0" y="158432"/>
                </a:lnTo>
                <a:lnTo>
                  <a:pt x="6069" y="165618"/>
                </a:lnTo>
                <a:lnTo>
                  <a:pt x="7856" y="168832"/>
                </a:lnTo>
                <a:lnTo>
                  <a:pt x="9842" y="175790"/>
                </a:lnTo>
                <a:lnTo>
                  <a:pt x="11642" y="178154"/>
                </a:lnTo>
                <a:lnTo>
                  <a:pt x="14111" y="179729"/>
                </a:lnTo>
                <a:lnTo>
                  <a:pt x="17028" y="180780"/>
                </a:lnTo>
                <a:lnTo>
                  <a:pt x="18972" y="182750"/>
                </a:lnTo>
                <a:lnTo>
                  <a:pt x="20268" y="185333"/>
                </a:lnTo>
                <a:lnTo>
                  <a:pt x="21132" y="188326"/>
                </a:lnTo>
                <a:lnTo>
                  <a:pt x="25519" y="192861"/>
                </a:lnTo>
                <a:lnTo>
                  <a:pt x="32252" y="198424"/>
                </a:lnTo>
                <a:lnTo>
                  <a:pt x="40552" y="204673"/>
                </a:lnTo>
                <a:lnTo>
                  <a:pt x="46085" y="210109"/>
                </a:lnTo>
                <a:lnTo>
                  <a:pt x="49773" y="215003"/>
                </a:lnTo>
                <a:lnTo>
                  <a:pt x="55693" y="225915"/>
                </a:lnTo>
                <a:lnTo>
                  <a:pt x="62787" y="233872"/>
                </a:lnTo>
                <a:lnTo>
                  <a:pt x="78999" y="250341"/>
                </a:lnTo>
                <a:lnTo>
                  <a:pt x="83147" y="255794"/>
                </a:lnTo>
                <a:lnTo>
                  <a:pt x="85911" y="260700"/>
                </a:lnTo>
                <a:lnTo>
                  <a:pt x="87754" y="265240"/>
                </a:lnTo>
                <a:lnTo>
                  <a:pt x="90253" y="268267"/>
                </a:lnTo>
                <a:lnTo>
                  <a:pt x="93189" y="270284"/>
                </a:lnTo>
                <a:lnTo>
                  <a:pt x="96416" y="271630"/>
                </a:lnTo>
                <a:lnTo>
                  <a:pt x="98568" y="271257"/>
                </a:lnTo>
                <a:lnTo>
                  <a:pt x="100002" y="269738"/>
                </a:lnTo>
                <a:lnTo>
                  <a:pt x="100958" y="267455"/>
                </a:lnTo>
                <a:lnTo>
                  <a:pt x="102865" y="265934"/>
                </a:lnTo>
                <a:lnTo>
                  <a:pt x="105407" y="264919"/>
                </a:lnTo>
                <a:lnTo>
                  <a:pt x="108372" y="264243"/>
                </a:lnTo>
                <a:lnTo>
                  <a:pt x="115052" y="260105"/>
                </a:lnTo>
                <a:lnTo>
                  <a:pt x="118611" y="257224"/>
                </a:lnTo>
                <a:lnTo>
                  <a:pt x="120985" y="254033"/>
                </a:lnTo>
                <a:lnTo>
                  <a:pt x="123621" y="247100"/>
                </a:lnTo>
                <a:lnTo>
                  <a:pt x="128180" y="239786"/>
                </a:lnTo>
                <a:lnTo>
                  <a:pt x="131173" y="236057"/>
                </a:lnTo>
                <a:lnTo>
                  <a:pt x="134439" y="233572"/>
                </a:lnTo>
                <a:lnTo>
                  <a:pt x="137887" y="231915"/>
                </a:lnTo>
                <a:lnTo>
                  <a:pt x="141455" y="230810"/>
                </a:lnTo>
                <a:lnTo>
                  <a:pt x="148806" y="226196"/>
                </a:lnTo>
                <a:lnTo>
                  <a:pt x="157576" y="218642"/>
                </a:lnTo>
                <a:lnTo>
                  <a:pt x="169941" y="206818"/>
                </a:lnTo>
                <a:lnTo>
                  <a:pt x="191182" y="185881"/>
                </a:lnTo>
                <a:lnTo>
                  <a:pt x="202657" y="177864"/>
                </a:lnTo>
                <a:lnTo>
                  <a:pt x="211990" y="173031"/>
                </a:lnTo>
                <a:lnTo>
                  <a:pt x="220371" y="166650"/>
                </a:lnTo>
                <a:lnTo>
                  <a:pt x="226925" y="160630"/>
                </a:lnTo>
                <a:lnTo>
                  <a:pt x="244366" y="143781"/>
                </a:lnTo>
                <a:lnTo>
                  <a:pt x="251811" y="137764"/>
                </a:lnTo>
                <a:lnTo>
                  <a:pt x="268357" y="128026"/>
                </a:lnTo>
                <a:lnTo>
                  <a:pt x="277173" y="121247"/>
                </a:lnTo>
                <a:lnTo>
                  <a:pt x="281302" y="116392"/>
                </a:lnTo>
                <a:lnTo>
                  <a:pt x="285325" y="110615"/>
                </a:lnTo>
                <a:lnTo>
                  <a:pt x="289277" y="104223"/>
                </a:lnTo>
                <a:lnTo>
                  <a:pt x="293181" y="99962"/>
                </a:lnTo>
                <a:lnTo>
                  <a:pt x="297055" y="97122"/>
                </a:lnTo>
                <a:lnTo>
                  <a:pt x="304745" y="92696"/>
                </a:lnTo>
                <a:lnTo>
                  <a:pt x="312396" y="86495"/>
                </a:lnTo>
                <a:lnTo>
                  <a:pt x="320030" y="79506"/>
                </a:lnTo>
                <a:lnTo>
                  <a:pt x="323843" y="75864"/>
                </a:lnTo>
                <a:lnTo>
                  <a:pt x="327656" y="73436"/>
                </a:lnTo>
                <a:lnTo>
                  <a:pt x="339089" y="68749"/>
                </a:lnTo>
                <a:lnTo>
                  <a:pt x="346710" y="63152"/>
                </a:lnTo>
                <a:lnTo>
                  <a:pt x="357717" y="56431"/>
                </a:lnTo>
                <a:lnTo>
                  <a:pt x="373344" y="47836"/>
                </a:lnTo>
                <a:lnTo>
                  <a:pt x="382119" y="40280"/>
                </a:lnTo>
                <a:lnTo>
                  <a:pt x="388606" y="34204"/>
                </a:lnTo>
                <a:lnTo>
                  <a:pt x="398292" y="24605"/>
                </a:lnTo>
                <a:lnTo>
                  <a:pt x="400148" y="24023"/>
                </a:lnTo>
                <a:lnTo>
                  <a:pt x="405597" y="23377"/>
                </a:lnTo>
                <a:lnTo>
                  <a:pt x="407558" y="21935"/>
                </a:lnTo>
                <a:lnTo>
                  <a:pt x="408866" y="19704"/>
                </a:lnTo>
                <a:lnTo>
                  <a:pt x="409737" y="16946"/>
                </a:lnTo>
                <a:lnTo>
                  <a:pt x="411588" y="15107"/>
                </a:lnTo>
                <a:lnTo>
                  <a:pt x="414093" y="13882"/>
                </a:lnTo>
                <a:lnTo>
                  <a:pt x="421169" y="11915"/>
                </a:lnTo>
                <a:lnTo>
                  <a:pt x="428462" y="11574"/>
                </a:lnTo>
                <a:lnTo>
                  <a:pt x="430421" y="10256"/>
                </a:lnTo>
                <a:lnTo>
                  <a:pt x="431728" y="8108"/>
                </a:lnTo>
                <a:lnTo>
                  <a:pt x="4457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"/>
          <p:cNvSpPr/>
          <p:nvPr/>
        </p:nvSpPr>
        <p:spPr>
          <a:xfrm>
            <a:off x="4240529" y="2891789"/>
            <a:ext cx="262892" cy="217171"/>
          </a:xfrm>
          <a:custGeom>
            <a:avLst/>
            <a:gdLst/>
            <a:ahLst/>
            <a:cxnLst/>
            <a:rect l="0" t="0" r="0" b="0"/>
            <a:pathLst>
              <a:path w="262892" h="217171">
                <a:moveTo>
                  <a:pt x="0" y="217170"/>
                </a:moveTo>
                <a:lnTo>
                  <a:pt x="12136" y="211103"/>
                </a:lnTo>
                <a:lnTo>
                  <a:pt x="16981" y="208045"/>
                </a:lnTo>
                <a:lnTo>
                  <a:pt x="21481" y="204737"/>
                </a:lnTo>
                <a:lnTo>
                  <a:pt x="25751" y="201262"/>
                </a:lnTo>
                <a:lnTo>
                  <a:pt x="31137" y="196404"/>
                </a:lnTo>
                <a:lnTo>
                  <a:pt x="43896" y="184235"/>
                </a:lnTo>
                <a:lnTo>
                  <a:pt x="53394" y="176163"/>
                </a:lnTo>
                <a:lnTo>
                  <a:pt x="77494" y="157035"/>
                </a:lnTo>
                <a:lnTo>
                  <a:pt x="88493" y="149140"/>
                </a:lnTo>
                <a:lnTo>
                  <a:pt x="98366" y="142607"/>
                </a:lnTo>
                <a:lnTo>
                  <a:pt x="107487" y="136981"/>
                </a:lnTo>
                <a:lnTo>
                  <a:pt x="114838" y="131961"/>
                </a:lnTo>
                <a:lnTo>
                  <a:pt x="121009" y="127344"/>
                </a:lnTo>
                <a:lnTo>
                  <a:pt x="126393" y="122996"/>
                </a:lnTo>
                <a:lnTo>
                  <a:pt x="132522" y="117558"/>
                </a:lnTo>
                <a:lnTo>
                  <a:pt x="146106" y="104742"/>
                </a:lnTo>
                <a:lnTo>
                  <a:pt x="167667" y="83673"/>
                </a:lnTo>
                <a:lnTo>
                  <a:pt x="209031" y="42425"/>
                </a:lnTo>
                <a:lnTo>
                  <a:pt x="215554" y="37173"/>
                </a:lnTo>
                <a:lnTo>
                  <a:pt x="223713" y="31132"/>
                </a:lnTo>
                <a:lnTo>
                  <a:pt x="232962" y="24565"/>
                </a:lnTo>
                <a:lnTo>
                  <a:pt x="240399" y="18917"/>
                </a:lnTo>
                <a:lnTo>
                  <a:pt x="246626" y="13881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"/>
          <p:cNvSpPr/>
          <p:nvPr/>
        </p:nvSpPr>
        <p:spPr>
          <a:xfrm>
            <a:off x="4583429" y="2686050"/>
            <a:ext cx="228601" cy="182880"/>
          </a:xfrm>
          <a:custGeom>
            <a:avLst/>
            <a:gdLst/>
            <a:ahLst/>
            <a:cxnLst/>
            <a:rect l="0" t="0" r="0" b="0"/>
            <a:pathLst>
              <a:path w="228601" h="182880">
                <a:moveTo>
                  <a:pt x="0" y="182879"/>
                </a:moveTo>
                <a:lnTo>
                  <a:pt x="18204" y="170744"/>
                </a:lnTo>
                <a:lnTo>
                  <a:pt x="26106" y="164629"/>
                </a:lnTo>
                <a:lnTo>
                  <a:pt x="33914" y="158013"/>
                </a:lnTo>
                <a:lnTo>
                  <a:pt x="41660" y="151061"/>
                </a:lnTo>
                <a:lnTo>
                  <a:pt x="49363" y="145158"/>
                </a:lnTo>
                <a:lnTo>
                  <a:pt x="57039" y="139952"/>
                </a:lnTo>
                <a:lnTo>
                  <a:pt x="64696" y="135211"/>
                </a:lnTo>
                <a:lnTo>
                  <a:pt x="71071" y="130780"/>
                </a:lnTo>
                <a:lnTo>
                  <a:pt x="76591" y="126557"/>
                </a:lnTo>
                <a:lnTo>
                  <a:pt x="81541" y="122471"/>
                </a:lnTo>
                <a:lnTo>
                  <a:pt x="86111" y="117207"/>
                </a:lnTo>
                <a:lnTo>
                  <a:pt x="90427" y="111158"/>
                </a:lnTo>
                <a:lnTo>
                  <a:pt x="94575" y="104585"/>
                </a:lnTo>
                <a:lnTo>
                  <a:pt x="102420" y="97663"/>
                </a:lnTo>
                <a:lnTo>
                  <a:pt x="112730" y="90509"/>
                </a:lnTo>
                <a:lnTo>
                  <a:pt x="124684" y="83199"/>
                </a:lnTo>
                <a:lnTo>
                  <a:pt x="133923" y="77056"/>
                </a:lnTo>
                <a:lnTo>
                  <a:pt x="141352" y="71690"/>
                </a:lnTo>
                <a:lnTo>
                  <a:pt x="147575" y="66843"/>
                </a:lnTo>
                <a:lnTo>
                  <a:pt x="154263" y="62342"/>
                </a:lnTo>
                <a:lnTo>
                  <a:pt x="161262" y="58071"/>
                </a:lnTo>
                <a:lnTo>
                  <a:pt x="168468" y="53954"/>
                </a:lnTo>
                <a:lnTo>
                  <a:pt x="174542" y="48669"/>
                </a:lnTo>
                <a:lnTo>
                  <a:pt x="179862" y="42606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"/>
          <p:cNvSpPr/>
          <p:nvPr/>
        </p:nvSpPr>
        <p:spPr>
          <a:xfrm>
            <a:off x="5006340" y="2388869"/>
            <a:ext cx="228601" cy="171451"/>
          </a:xfrm>
          <a:custGeom>
            <a:avLst/>
            <a:gdLst/>
            <a:ahLst/>
            <a:cxnLst/>
            <a:rect l="0" t="0" r="0" b="0"/>
            <a:pathLst>
              <a:path w="228601" h="171451">
                <a:moveTo>
                  <a:pt x="0" y="171450"/>
                </a:moveTo>
                <a:lnTo>
                  <a:pt x="12135" y="165383"/>
                </a:lnTo>
                <a:lnTo>
                  <a:pt x="16980" y="162325"/>
                </a:lnTo>
                <a:lnTo>
                  <a:pt x="21480" y="159017"/>
                </a:lnTo>
                <a:lnTo>
                  <a:pt x="25750" y="155542"/>
                </a:lnTo>
                <a:lnTo>
                  <a:pt x="29866" y="151955"/>
                </a:lnTo>
                <a:lnTo>
                  <a:pt x="33881" y="148293"/>
                </a:lnTo>
                <a:lnTo>
                  <a:pt x="41728" y="140838"/>
                </a:lnTo>
                <a:lnTo>
                  <a:pt x="49449" y="133292"/>
                </a:lnTo>
                <a:lnTo>
                  <a:pt x="58366" y="125691"/>
                </a:lnTo>
                <a:lnTo>
                  <a:pt x="85207" y="103700"/>
                </a:lnTo>
                <a:lnTo>
                  <a:pt x="107604" y="86913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"/>
          <p:cNvSpPr/>
          <p:nvPr/>
        </p:nvSpPr>
        <p:spPr>
          <a:xfrm>
            <a:off x="5429250" y="2080260"/>
            <a:ext cx="251460" cy="182880"/>
          </a:xfrm>
          <a:custGeom>
            <a:avLst/>
            <a:gdLst/>
            <a:ahLst/>
            <a:cxnLst/>
            <a:rect l="0" t="0" r="0" b="0"/>
            <a:pathLst>
              <a:path w="251460" h="182880">
                <a:moveTo>
                  <a:pt x="0" y="182879"/>
                </a:moveTo>
                <a:lnTo>
                  <a:pt x="12135" y="176812"/>
                </a:lnTo>
                <a:lnTo>
                  <a:pt x="18250" y="172484"/>
                </a:lnTo>
                <a:lnTo>
                  <a:pt x="24867" y="167059"/>
                </a:lnTo>
                <a:lnTo>
                  <a:pt x="31818" y="160903"/>
                </a:lnTo>
                <a:lnTo>
                  <a:pt x="78007" y="121899"/>
                </a:lnTo>
                <a:lnTo>
                  <a:pt x="92645" y="110476"/>
                </a:lnTo>
                <a:lnTo>
                  <a:pt x="104943" y="101590"/>
                </a:lnTo>
                <a:lnTo>
                  <a:pt x="115682" y="94397"/>
                </a:lnTo>
                <a:lnTo>
                  <a:pt x="126651" y="85791"/>
                </a:lnTo>
                <a:lnTo>
                  <a:pt x="137774" y="76244"/>
                </a:lnTo>
                <a:lnTo>
                  <a:pt x="148999" y="66069"/>
                </a:lnTo>
                <a:lnTo>
                  <a:pt x="161563" y="56746"/>
                </a:lnTo>
                <a:lnTo>
                  <a:pt x="175018" y="47990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"/>
          <p:cNvSpPr/>
          <p:nvPr/>
        </p:nvSpPr>
        <p:spPr>
          <a:xfrm>
            <a:off x="4572000" y="2880359"/>
            <a:ext cx="2686051" cy="2903221"/>
          </a:xfrm>
          <a:custGeom>
            <a:avLst/>
            <a:gdLst/>
            <a:ahLst/>
            <a:cxnLst/>
            <a:rect l="0" t="0" r="0" b="0"/>
            <a:pathLst>
              <a:path w="2686051" h="2903221">
                <a:moveTo>
                  <a:pt x="2686050" y="2903220"/>
                </a:moveTo>
                <a:lnTo>
                  <a:pt x="2679982" y="2897153"/>
                </a:lnTo>
                <a:lnTo>
                  <a:pt x="2678194" y="2894095"/>
                </a:lnTo>
                <a:lnTo>
                  <a:pt x="2676208" y="2887312"/>
                </a:lnTo>
                <a:lnTo>
                  <a:pt x="2674409" y="2884994"/>
                </a:lnTo>
                <a:lnTo>
                  <a:pt x="2671940" y="2883450"/>
                </a:lnTo>
                <a:lnTo>
                  <a:pt x="2669023" y="2882420"/>
                </a:lnTo>
                <a:lnTo>
                  <a:pt x="2667078" y="2880464"/>
                </a:lnTo>
                <a:lnTo>
                  <a:pt x="2665782" y="2877889"/>
                </a:lnTo>
                <a:lnTo>
                  <a:pt x="2664918" y="2874903"/>
                </a:lnTo>
                <a:lnTo>
                  <a:pt x="2661802" y="2871642"/>
                </a:lnTo>
                <a:lnTo>
                  <a:pt x="2647821" y="2860985"/>
                </a:lnTo>
                <a:lnTo>
                  <a:pt x="2645324" y="2857283"/>
                </a:lnTo>
                <a:lnTo>
                  <a:pt x="2643658" y="2853546"/>
                </a:lnTo>
                <a:lnTo>
                  <a:pt x="2629180" y="2836150"/>
                </a:lnTo>
                <a:lnTo>
                  <a:pt x="2602803" y="2815372"/>
                </a:lnTo>
                <a:lnTo>
                  <a:pt x="2585748" y="2795347"/>
                </a:lnTo>
                <a:lnTo>
                  <a:pt x="2522514" y="2739575"/>
                </a:lnTo>
                <a:lnTo>
                  <a:pt x="2497912" y="2708476"/>
                </a:lnTo>
                <a:lnTo>
                  <a:pt x="2418850" y="2639364"/>
                </a:lnTo>
                <a:lnTo>
                  <a:pt x="2400924" y="2624661"/>
                </a:lnTo>
                <a:lnTo>
                  <a:pt x="2382422" y="2603373"/>
                </a:lnTo>
                <a:lnTo>
                  <a:pt x="2362688" y="2587188"/>
                </a:lnTo>
                <a:lnTo>
                  <a:pt x="2346963" y="2568140"/>
                </a:lnTo>
                <a:lnTo>
                  <a:pt x="2271797" y="2500290"/>
                </a:lnTo>
                <a:lnTo>
                  <a:pt x="2238697" y="2473862"/>
                </a:lnTo>
                <a:lnTo>
                  <a:pt x="2221748" y="2454128"/>
                </a:lnTo>
                <a:lnTo>
                  <a:pt x="2202474" y="2438404"/>
                </a:lnTo>
                <a:lnTo>
                  <a:pt x="2142300" y="2371261"/>
                </a:lnTo>
                <a:lnTo>
                  <a:pt x="2112223" y="2347480"/>
                </a:lnTo>
                <a:lnTo>
                  <a:pt x="2082575" y="2316254"/>
                </a:lnTo>
                <a:lnTo>
                  <a:pt x="2000563" y="2240036"/>
                </a:lnTo>
                <a:lnTo>
                  <a:pt x="1919244" y="2155874"/>
                </a:lnTo>
                <a:lnTo>
                  <a:pt x="1898207" y="2131647"/>
                </a:lnTo>
                <a:lnTo>
                  <a:pt x="1819674" y="2058586"/>
                </a:lnTo>
                <a:lnTo>
                  <a:pt x="1683370" y="1923303"/>
                </a:lnTo>
                <a:lnTo>
                  <a:pt x="1613034" y="1849635"/>
                </a:lnTo>
                <a:lnTo>
                  <a:pt x="1548754" y="1779640"/>
                </a:lnTo>
                <a:lnTo>
                  <a:pt x="1475595" y="1698664"/>
                </a:lnTo>
                <a:lnTo>
                  <a:pt x="1393412" y="1617157"/>
                </a:lnTo>
                <a:lnTo>
                  <a:pt x="1324407" y="1538769"/>
                </a:lnTo>
                <a:lnTo>
                  <a:pt x="1255176" y="1452094"/>
                </a:lnTo>
                <a:lnTo>
                  <a:pt x="1168985" y="1353500"/>
                </a:lnTo>
                <a:lnTo>
                  <a:pt x="1092710" y="1269565"/>
                </a:lnTo>
                <a:lnTo>
                  <a:pt x="1015577" y="1187503"/>
                </a:lnTo>
                <a:lnTo>
                  <a:pt x="968628" y="1145488"/>
                </a:lnTo>
                <a:lnTo>
                  <a:pt x="919843" y="1087330"/>
                </a:lnTo>
                <a:lnTo>
                  <a:pt x="858997" y="1026714"/>
                </a:lnTo>
                <a:lnTo>
                  <a:pt x="818821" y="984508"/>
                </a:lnTo>
                <a:lnTo>
                  <a:pt x="800800" y="968420"/>
                </a:lnTo>
                <a:lnTo>
                  <a:pt x="718966" y="870105"/>
                </a:lnTo>
                <a:lnTo>
                  <a:pt x="653196" y="791727"/>
                </a:lnTo>
                <a:lnTo>
                  <a:pt x="583122" y="702961"/>
                </a:lnTo>
                <a:lnTo>
                  <a:pt x="549383" y="658710"/>
                </a:lnTo>
                <a:lnTo>
                  <a:pt x="500817" y="576987"/>
                </a:lnTo>
                <a:lnTo>
                  <a:pt x="458804" y="519338"/>
                </a:lnTo>
                <a:lnTo>
                  <a:pt x="405960" y="450975"/>
                </a:lnTo>
                <a:lnTo>
                  <a:pt x="375428" y="403276"/>
                </a:lnTo>
                <a:lnTo>
                  <a:pt x="297229" y="312672"/>
                </a:lnTo>
                <a:lnTo>
                  <a:pt x="198180" y="200585"/>
                </a:lnTo>
                <a:lnTo>
                  <a:pt x="117507" y="106802"/>
                </a:lnTo>
                <a:lnTo>
                  <a:pt x="102257" y="89653"/>
                </a:lnTo>
                <a:lnTo>
                  <a:pt x="69101" y="46954"/>
                </a:lnTo>
                <a:lnTo>
                  <a:pt x="65117" y="42733"/>
                </a:lnTo>
                <a:lnTo>
                  <a:pt x="62461" y="38649"/>
                </a:lnTo>
                <a:lnTo>
                  <a:pt x="59510" y="30724"/>
                </a:lnTo>
                <a:lnTo>
                  <a:pt x="57453" y="28103"/>
                </a:lnTo>
                <a:lnTo>
                  <a:pt x="54812" y="26355"/>
                </a:lnTo>
                <a:lnTo>
                  <a:pt x="51781" y="25190"/>
                </a:lnTo>
                <a:lnTo>
                  <a:pt x="36410" y="13224"/>
                </a:lnTo>
                <a:lnTo>
                  <a:pt x="24634" y="1747"/>
                </a:lnTo>
                <a:lnTo>
                  <a:pt x="22773" y="116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"/>
          <p:cNvSpPr/>
          <p:nvPr/>
        </p:nvSpPr>
        <p:spPr>
          <a:xfrm>
            <a:off x="4720590" y="2731769"/>
            <a:ext cx="296649" cy="457201"/>
          </a:xfrm>
          <a:custGeom>
            <a:avLst/>
            <a:gdLst/>
            <a:ahLst/>
            <a:cxnLst/>
            <a:rect l="0" t="0" r="0" b="0"/>
            <a:pathLst>
              <a:path w="296649" h="457201">
                <a:moveTo>
                  <a:pt x="80010" y="457200"/>
                </a:moveTo>
                <a:lnTo>
                  <a:pt x="86077" y="451133"/>
                </a:lnTo>
                <a:lnTo>
                  <a:pt x="87865" y="448075"/>
                </a:lnTo>
                <a:lnTo>
                  <a:pt x="90969" y="436400"/>
                </a:lnTo>
                <a:lnTo>
                  <a:pt x="97368" y="428883"/>
                </a:lnTo>
                <a:lnTo>
                  <a:pt x="103811" y="422178"/>
                </a:lnTo>
                <a:lnTo>
                  <a:pt x="176518" y="349263"/>
                </a:lnTo>
                <a:lnTo>
                  <a:pt x="181178" y="345872"/>
                </a:lnTo>
                <a:lnTo>
                  <a:pt x="186825" y="342342"/>
                </a:lnTo>
                <a:lnTo>
                  <a:pt x="193130" y="338718"/>
                </a:lnTo>
                <a:lnTo>
                  <a:pt x="198603" y="336302"/>
                </a:lnTo>
                <a:lnTo>
                  <a:pt x="203522" y="334691"/>
                </a:lnTo>
                <a:lnTo>
                  <a:pt x="208071" y="333618"/>
                </a:lnTo>
                <a:lnTo>
                  <a:pt x="214914" y="329092"/>
                </a:lnTo>
                <a:lnTo>
                  <a:pt x="223286" y="322265"/>
                </a:lnTo>
                <a:lnTo>
                  <a:pt x="240208" y="307059"/>
                </a:lnTo>
                <a:lnTo>
                  <a:pt x="251962" y="296068"/>
                </a:lnTo>
                <a:lnTo>
                  <a:pt x="256875" y="292628"/>
                </a:lnTo>
                <a:lnTo>
                  <a:pt x="265719" y="288807"/>
                </a:lnTo>
                <a:lnTo>
                  <a:pt x="273884" y="283722"/>
                </a:lnTo>
                <a:lnTo>
                  <a:pt x="283406" y="276178"/>
                </a:lnTo>
                <a:lnTo>
                  <a:pt x="288094" y="275146"/>
                </a:lnTo>
                <a:lnTo>
                  <a:pt x="291123" y="274871"/>
                </a:lnTo>
                <a:lnTo>
                  <a:pt x="293141" y="273417"/>
                </a:lnTo>
                <a:lnTo>
                  <a:pt x="294487" y="271178"/>
                </a:lnTo>
                <a:lnTo>
                  <a:pt x="296648" y="264527"/>
                </a:lnTo>
                <a:lnTo>
                  <a:pt x="295555" y="263982"/>
                </a:lnTo>
                <a:lnTo>
                  <a:pt x="290954" y="263376"/>
                </a:lnTo>
                <a:lnTo>
                  <a:pt x="287949" y="261944"/>
                </a:lnTo>
                <a:lnTo>
                  <a:pt x="278923" y="255131"/>
                </a:lnTo>
                <a:lnTo>
                  <a:pt x="271842" y="248799"/>
                </a:lnTo>
                <a:lnTo>
                  <a:pt x="258590" y="235695"/>
                </a:lnTo>
                <a:lnTo>
                  <a:pt x="252403" y="230790"/>
                </a:lnTo>
                <a:lnTo>
                  <a:pt x="244469" y="224980"/>
                </a:lnTo>
                <a:lnTo>
                  <a:pt x="235369" y="218567"/>
                </a:lnTo>
                <a:lnTo>
                  <a:pt x="222952" y="207941"/>
                </a:lnTo>
                <a:lnTo>
                  <a:pt x="208325" y="194508"/>
                </a:lnTo>
                <a:lnTo>
                  <a:pt x="192223" y="179202"/>
                </a:lnTo>
                <a:lnTo>
                  <a:pt x="180218" y="168998"/>
                </a:lnTo>
                <a:lnTo>
                  <a:pt x="170945" y="162196"/>
                </a:lnTo>
                <a:lnTo>
                  <a:pt x="163494" y="157661"/>
                </a:lnTo>
                <a:lnTo>
                  <a:pt x="157256" y="153367"/>
                </a:lnTo>
                <a:lnTo>
                  <a:pt x="151827" y="149235"/>
                </a:lnTo>
                <a:lnTo>
                  <a:pt x="146938" y="145210"/>
                </a:lnTo>
                <a:lnTo>
                  <a:pt x="138119" y="137351"/>
                </a:lnTo>
                <a:lnTo>
                  <a:pt x="129966" y="129625"/>
                </a:lnTo>
                <a:lnTo>
                  <a:pt x="99076" y="99064"/>
                </a:lnTo>
                <a:lnTo>
                  <a:pt x="93991" y="95253"/>
                </a:lnTo>
                <a:lnTo>
                  <a:pt x="88061" y="91442"/>
                </a:lnTo>
                <a:lnTo>
                  <a:pt x="81567" y="87631"/>
                </a:lnTo>
                <a:lnTo>
                  <a:pt x="75968" y="82551"/>
                </a:lnTo>
                <a:lnTo>
                  <a:pt x="70965" y="76624"/>
                </a:lnTo>
                <a:lnTo>
                  <a:pt x="66360" y="70133"/>
                </a:lnTo>
                <a:lnTo>
                  <a:pt x="62020" y="65805"/>
                </a:lnTo>
                <a:lnTo>
                  <a:pt x="57856" y="62921"/>
                </a:lnTo>
                <a:lnTo>
                  <a:pt x="53811" y="60997"/>
                </a:lnTo>
                <a:lnTo>
                  <a:pt x="49844" y="57175"/>
                </a:lnTo>
                <a:lnTo>
                  <a:pt x="42049" y="46155"/>
                </a:lnTo>
                <a:lnTo>
                  <a:pt x="34351" y="36177"/>
                </a:lnTo>
                <a:lnTo>
                  <a:pt x="26697" y="27509"/>
                </a:lnTo>
                <a:lnTo>
                  <a:pt x="19062" y="19423"/>
                </a:lnTo>
                <a:lnTo>
                  <a:pt x="15248" y="16759"/>
                </a:lnTo>
                <a:lnTo>
                  <a:pt x="7623" y="13799"/>
                </a:lnTo>
                <a:lnTo>
                  <a:pt x="5082" y="11739"/>
                </a:lnTo>
                <a:lnTo>
                  <a:pt x="3388" y="909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"/>
          <p:cNvSpPr/>
          <p:nvPr/>
        </p:nvSpPr>
        <p:spPr>
          <a:xfrm>
            <a:off x="4217670" y="3177539"/>
            <a:ext cx="11431" cy="171451"/>
          </a:xfrm>
          <a:custGeom>
            <a:avLst/>
            <a:gdLst/>
            <a:ahLst/>
            <a:cxnLst/>
            <a:rect l="0" t="0" r="0" b="0"/>
            <a:pathLst>
              <a:path w="11431" h="171451">
                <a:moveTo>
                  <a:pt x="0" y="171450"/>
                </a:moveTo>
                <a:lnTo>
                  <a:pt x="0" y="154423"/>
                </a:lnTo>
                <a:lnTo>
                  <a:pt x="1270" y="147399"/>
                </a:lnTo>
                <a:lnTo>
                  <a:pt x="6067" y="126048"/>
                </a:lnTo>
                <a:lnTo>
                  <a:pt x="7855" y="117052"/>
                </a:lnTo>
                <a:lnTo>
                  <a:pt x="9046" y="109785"/>
                </a:lnTo>
                <a:lnTo>
                  <a:pt x="9841" y="103670"/>
                </a:lnTo>
                <a:lnTo>
                  <a:pt x="10371" y="89433"/>
                </a:ln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"/>
          <p:cNvSpPr/>
          <p:nvPr/>
        </p:nvSpPr>
        <p:spPr>
          <a:xfrm>
            <a:off x="4171950" y="2045969"/>
            <a:ext cx="44089" cy="1268732"/>
          </a:xfrm>
          <a:custGeom>
            <a:avLst/>
            <a:gdLst/>
            <a:ahLst/>
            <a:cxnLst/>
            <a:rect l="0" t="0" r="0" b="0"/>
            <a:pathLst>
              <a:path w="44089" h="1268732">
                <a:moveTo>
                  <a:pt x="22859" y="1268731"/>
                </a:moveTo>
                <a:lnTo>
                  <a:pt x="28928" y="1262663"/>
                </a:lnTo>
                <a:lnTo>
                  <a:pt x="30715" y="1259605"/>
                </a:lnTo>
                <a:lnTo>
                  <a:pt x="31906" y="1256297"/>
                </a:lnTo>
                <a:lnTo>
                  <a:pt x="33230" y="1247964"/>
                </a:lnTo>
                <a:lnTo>
                  <a:pt x="34227" y="1212261"/>
                </a:lnTo>
                <a:lnTo>
                  <a:pt x="34248" y="1208224"/>
                </a:lnTo>
                <a:lnTo>
                  <a:pt x="32992" y="1202993"/>
                </a:lnTo>
                <a:lnTo>
                  <a:pt x="30884" y="1196965"/>
                </a:lnTo>
                <a:lnTo>
                  <a:pt x="28210" y="1190407"/>
                </a:lnTo>
                <a:lnTo>
                  <a:pt x="26426" y="1184765"/>
                </a:lnTo>
                <a:lnTo>
                  <a:pt x="25237" y="1179734"/>
                </a:lnTo>
                <a:lnTo>
                  <a:pt x="24445" y="1175109"/>
                </a:lnTo>
                <a:lnTo>
                  <a:pt x="20177" y="1156424"/>
                </a:lnTo>
                <a:lnTo>
                  <a:pt x="17261" y="1144330"/>
                </a:lnTo>
                <a:lnTo>
                  <a:pt x="15318" y="1132457"/>
                </a:lnTo>
                <a:lnTo>
                  <a:pt x="14022" y="1120731"/>
                </a:lnTo>
                <a:lnTo>
                  <a:pt x="13158" y="1109105"/>
                </a:lnTo>
                <a:lnTo>
                  <a:pt x="11941" y="1080605"/>
                </a:lnTo>
                <a:lnTo>
                  <a:pt x="11460" y="1043256"/>
                </a:lnTo>
                <a:lnTo>
                  <a:pt x="11430" y="903472"/>
                </a:lnTo>
                <a:lnTo>
                  <a:pt x="10160" y="876635"/>
                </a:lnTo>
                <a:lnTo>
                  <a:pt x="8043" y="851123"/>
                </a:lnTo>
                <a:lnTo>
                  <a:pt x="3574" y="808807"/>
                </a:lnTo>
                <a:lnTo>
                  <a:pt x="1589" y="785767"/>
                </a:lnTo>
                <a:lnTo>
                  <a:pt x="470" y="753520"/>
                </a:lnTo>
                <a:lnTo>
                  <a:pt x="62" y="718597"/>
                </a:lnTo>
                <a:lnTo>
                  <a:pt x="0" y="518180"/>
                </a:lnTo>
                <a:lnTo>
                  <a:pt x="1270" y="510553"/>
                </a:lnTo>
                <a:lnTo>
                  <a:pt x="3386" y="502929"/>
                </a:lnTo>
                <a:lnTo>
                  <a:pt x="6067" y="495306"/>
                </a:lnTo>
                <a:lnTo>
                  <a:pt x="7855" y="487684"/>
                </a:lnTo>
                <a:lnTo>
                  <a:pt x="9046" y="480063"/>
                </a:lnTo>
                <a:lnTo>
                  <a:pt x="10371" y="463552"/>
                </a:lnTo>
                <a:lnTo>
                  <a:pt x="11116" y="429026"/>
                </a:lnTo>
                <a:lnTo>
                  <a:pt x="11290" y="392608"/>
                </a:lnTo>
                <a:lnTo>
                  <a:pt x="12606" y="377309"/>
                </a:lnTo>
                <a:lnTo>
                  <a:pt x="14754" y="364570"/>
                </a:lnTo>
                <a:lnTo>
                  <a:pt x="17456" y="353537"/>
                </a:lnTo>
                <a:lnTo>
                  <a:pt x="19257" y="344911"/>
                </a:lnTo>
                <a:lnTo>
                  <a:pt x="20458" y="337891"/>
                </a:lnTo>
                <a:lnTo>
                  <a:pt x="21792" y="325434"/>
                </a:lnTo>
                <a:lnTo>
                  <a:pt x="22385" y="311431"/>
                </a:lnTo>
                <a:lnTo>
                  <a:pt x="23813" y="297791"/>
                </a:lnTo>
                <a:lnTo>
                  <a:pt x="28787" y="258928"/>
                </a:lnTo>
                <a:lnTo>
                  <a:pt x="30621" y="239929"/>
                </a:lnTo>
                <a:lnTo>
                  <a:pt x="31844" y="222183"/>
                </a:lnTo>
                <a:lnTo>
                  <a:pt x="33203" y="190188"/>
                </a:lnTo>
                <a:lnTo>
                  <a:pt x="33806" y="163268"/>
                </a:lnTo>
                <a:lnTo>
                  <a:pt x="35238" y="152026"/>
                </a:lnTo>
                <a:lnTo>
                  <a:pt x="37462" y="141991"/>
                </a:lnTo>
                <a:lnTo>
                  <a:pt x="40214" y="132761"/>
                </a:lnTo>
                <a:lnTo>
                  <a:pt x="42049" y="125337"/>
                </a:lnTo>
                <a:lnTo>
                  <a:pt x="43272" y="119118"/>
                </a:lnTo>
                <a:lnTo>
                  <a:pt x="44088" y="113702"/>
                </a:lnTo>
                <a:lnTo>
                  <a:pt x="43362" y="105012"/>
                </a:lnTo>
                <a:lnTo>
                  <a:pt x="41608" y="94138"/>
                </a:lnTo>
                <a:lnTo>
                  <a:pt x="39168" y="81809"/>
                </a:lnTo>
                <a:lnTo>
                  <a:pt x="37542" y="72319"/>
                </a:lnTo>
                <a:lnTo>
                  <a:pt x="36458" y="64723"/>
                </a:lnTo>
                <a:lnTo>
                  <a:pt x="35253" y="52896"/>
                </a:lnTo>
                <a:lnTo>
                  <a:pt x="34346" y="23058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"/>
          <p:cNvSpPr/>
          <p:nvPr/>
        </p:nvSpPr>
        <p:spPr>
          <a:xfrm>
            <a:off x="3657600" y="2011679"/>
            <a:ext cx="1211580" cy="902972"/>
          </a:xfrm>
          <a:custGeom>
            <a:avLst/>
            <a:gdLst/>
            <a:ahLst/>
            <a:cxnLst/>
            <a:rect l="0" t="0" r="0" b="0"/>
            <a:pathLst>
              <a:path w="1211580" h="902972">
                <a:moveTo>
                  <a:pt x="0" y="902971"/>
                </a:moveTo>
                <a:lnTo>
                  <a:pt x="18203" y="902971"/>
                </a:lnTo>
                <a:lnTo>
                  <a:pt x="24835" y="901700"/>
                </a:lnTo>
                <a:lnTo>
                  <a:pt x="54765" y="887150"/>
                </a:lnTo>
                <a:lnTo>
                  <a:pt x="81489" y="871809"/>
                </a:lnTo>
                <a:lnTo>
                  <a:pt x="114534" y="848058"/>
                </a:lnTo>
                <a:lnTo>
                  <a:pt x="162770" y="812193"/>
                </a:lnTo>
                <a:lnTo>
                  <a:pt x="193838" y="785578"/>
                </a:lnTo>
                <a:lnTo>
                  <a:pt x="225850" y="758086"/>
                </a:lnTo>
                <a:lnTo>
                  <a:pt x="275763" y="722458"/>
                </a:lnTo>
                <a:lnTo>
                  <a:pt x="298668" y="703786"/>
                </a:lnTo>
                <a:lnTo>
                  <a:pt x="357634" y="655393"/>
                </a:lnTo>
                <a:lnTo>
                  <a:pt x="379505" y="635879"/>
                </a:lnTo>
                <a:lnTo>
                  <a:pt x="422097" y="602656"/>
                </a:lnTo>
                <a:lnTo>
                  <a:pt x="452020" y="578050"/>
                </a:lnTo>
                <a:lnTo>
                  <a:pt x="503219" y="543385"/>
                </a:lnTo>
                <a:lnTo>
                  <a:pt x="553429" y="506934"/>
                </a:lnTo>
                <a:lnTo>
                  <a:pt x="589292" y="478881"/>
                </a:lnTo>
                <a:lnTo>
                  <a:pt x="614967" y="457946"/>
                </a:lnTo>
                <a:lnTo>
                  <a:pt x="650842" y="431880"/>
                </a:lnTo>
                <a:lnTo>
                  <a:pt x="684332" y="408070"/>
                </a:lnTo>
                <a:lnTo>
                  <a:pt x="712175" y="384929"/>
                </a:lnTo>
                <a:lnTo>
                  <a:pt x="743991" y="361985"/>
                </a:lnTo>
                <a:lnTo>
                  <a:pt x="780088" y="336561"/>
                </a:lnTo>
                <a:lnTo>
                  <a:pt x="812372" y="311719"/>
                </a:lnTo>
                <a:lnTo>
                  <a:pt x="896587" y="244903"/>
                </a:lnTo>
                <a:lnTo>
                  <a:pt x="920305" y="225499"/>
                </a:lnTo>
                <a:lnTo>
                  <a:pt x="938656" y="210023"/>
                </a:lnTo>
                <a:lnTo>
                  <a:pt x="967090" y="186054"/>
                </a:lnTo>
                <a:lnTo>
                  <a:pt x="1004518" y="159550"/>
                </a:lnTo>
                <a:lnTo>
                  <a:pt x="1041008" y="140549"/>
                </a:lnTo>
                <a:lnTo>
                  <a:pt x="1068883" y="122156"/>
                </a:lnTo>
                <a:lnTo>
                  <a:pt x="1101001" y="96449"/>
                </a:lnTo>
                <a:lnTo>
                  <a:pt x="1131834" y="70322"/>
                </a:lnTo>
                <a:lnTo>
                  <a:pt x="1164707" y="47341"/>
                </a:lnTo>
                <a:lnTo>
                  <a:pt x="1184397" y="30354"/>
                </a:lnTo>
                <a:lnTo>
                  <a:pt x="1189648" y="24046"/>
                </a:lnTo>
                <a:lnTo>
                  <a:pt x="1194419" y="19841"/>
                </a:lnTo>
                <a:lnTo>
                  <a:pt x="1203106" y="15168"/>
                </a:lnTo>
                <a:lnTo>
                  <a:pt x="1205931" y="12653"/>
                </a:lnTo>
                <a:lnTo>
                  <a:pt x="1207813" y="9705"/>
                </a:lnTo>
                <a:lnTo>
                  <a:pt x="12115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"/>
          <p:cNvSpPr/>
          <p:nvPr/>
        </p:nvSpPr>
        <p:spPr>
          <a:xfrm>
            <a:off x="4069773" y="2325641"/>
            <a:ext cx="616528" cy="749029"/>
          </a:xfrm>
          <a:custGeom>
            <a:avLst/>
            <a:gdLst/>
            <a:ahLst/>
            <a:cxnLst/>
            <a:rect l="0" t="0" r="0" b="0"/>
            <a:pathLst>
              <a:path w="616528" h="749029">
                <a:moveTo>
                  <a:pt x="616527" y="749028"/>
                </a:moveTo>
                <a:lnTo>
                  <a:pt x="599546" y="739903"/>
                </a:lnTo>
                <a:lnTo>
                  <a:pt x="585390" y="729532"/>
                </a:lnTo>
                <a:lnTo>
                  <a:pt x="568213" y="719686"/>
                </a:lnTo>
                <a:lnTo>
                  <a:pt x="563304" y="716938"/>
                </a:lnTo>
                <a:lnTo>
                  <a:pt x="547460" y="702595"/>
                </a:lnTo>
                <a:lnTo>
                  <a:pt x="520797" y="676156"/>
                </a:lnTo>
                <a:lnTo>
                  <a:pt x="517147" y="673776"/>
                </a:lnTo>
                <a:lnTo>
                  <a:pt x="509704" y="671133"/>
                </a:lnTo>
                <a:lnTo>
                  <a:pt x="507212" y="669158"/>
                </a:lnTo>
                <a:lnTo>
                  <a:pt x="505550" y="666571"/>
                </a:lnTo>
                <a:lnTo>
                  <a:pt x="503704" y="660311"/>
                </a:lnTo>
                <a:lnTo>
                  <a:pt x="502883" y="653295"/>
                </a:lnTo>
                <a:lnTo>
                  <a:pt x="501394" y="650916"/>
                </a:lnTo>
                <a:lnTo>
                  <a:pt x="499132" y="649330"/>
                </a:lnTo>
                <a:lnTo>
                  <a:pt x="493231" y="647568"/>
                </a:lnTo>
                <a:lnTo>
                  <a:pt x="486375" y="646785"/>
                </a:lnTo>
                <a:lnTo>
                  <a:pt x="481499" y="642766"/>
                </a:lnTo>
                <a:lnTo>
                  <a:pt x="463771" y="621447"/>
                </a:lnTo>
                <a:lnTo>
                  <a:pt x="445759" y="601578"/>
                </a:lnTo>
                <a:lnTo>
                  <a:pt x="437760" y="592055"/>
                </a:lnTo>
                <a:lnTo>
                  <a:pt x="426116" y="572413"/>
                </a:lnTo>
                <a:lnTo>
                  <a:pt x="414623" y="551777"/>
                </a:lnTo>
                <a:lnTo>
                  <a:pt x="395975" y="529396"/>
                </a:lnTo>
                <a:lnTo>
                  <a:pt x="374276" y="506960"/>
                </a:lnTo>
                <a:lnTo>
                  <a:pt x="349966" y="482484"/>
                </a:lnTo>
                <a:lnTo>
                  <a:pt x="332109" y="461231"/>
                </a:lnTo>
                <a:lnTo>
                  <a:pt x="304699" y="428078"/>
                </a:lnTo>
                <a:lnTo>
                  <a:pt x="252776" y="367053"/>
                </a:lnTo>
                <a:lnTo>
                  <a:pt x="233456" y="345158"/>
                </a:lnTo>
                <a:lnTo>
                  <a:pt x="220176" y="327382"/>
                </a:lnTo>
                <a:lnTo>
                  <a:pt x="185101" y="277150"/>
                </a:lnTo>
                <a:lnTo>
                  <a:pt x="171430" y="256643"/>
                </a:lnTo>
                <a:lnTo>
                  <a:pt x="161045" y="240431"/>
                </a:lnTo>
                <a:lnTo>
                  <a:pt x="152852" y="227084"/>
                </a:lnTo>
                <a:lnTo>
                  <a:pt x="140363" y="208866"/>
                </a:lnTo>
                <a:lnTo>
                  <a:pt x="121996" y="186823"/>
                </a:lnTo>
                <a:lnTo>
                  <a:pt x="110024" y="168147"/>
                </a:lnTo>
                <a:lnTo>
                  <a:pt x="94602" y="146936"/>
                </a:lnTo>
                <a:lnTo>
                  <a:pt x="83140" y="128106"/>
                </a:lnTo>
                <a:lnTo>
                  <a:pt x="69160" y="108839"/>
                </a:lnTo>
                <a:lnTo>
                  <a:pt x="51943" y="81383"/>
                </a:lnTo>
                <a:lnTo>
                  <a:pt x="38364" y="58174"/>
                </a:lnTo>
                <a:lnTo>
                  <a:pt x="28095" y="40662"/>
                </a:lnTo>
                <a:lnTo>
                  <a:pt x="11155" y="19072"/>
                </a:lnTo>
                <a:lnTo>
                  <a:pt x="1647" y="8645"/>
                </a:lnTo>
                <a:lnTo>
                  <a:pt x="867" y="6519"/>
                </a:lnTo>
                <a:lnTo>
                  <a:pt x="0" y="771"/>
                </a:lnTo>
                <a:lnTo>
                  <a:pt x="1039" y="0"/>
                </a:lnTo>
                <a:lnTo>
                  <a:pt x="3002" y="756"/>
                </a:lnTo>
                <a:lnTo>
                  <a:pt x="5580" y="2530"/>
                </a:lnTo>
                <a:lnTo>
                  <a:pt x="11832" y="4502"/>
                </a:lnTo>
                <a:lnTo>
                  <a:pt x="22167" y="60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"/>
          <p:cNvSpPr/>
          <p:nvPr/>
        </p:nvSpPr>
        <p:spPr>
          <a:xfrm>
            <a:off x="4526279" y="2926079"/>
            <a:ext cx="204985" cy="182391"/>
          </a:xfrm>
          <a:custGeom>
            <a:avLst/>
            <a:gdLst/>
            <a:ahLst/>
            <a:cxnLst/>
            <a:rect l="0" t="0" r="0" b="0"/>
            <a:pathLst>
              <a:path w="204985" h="182391">
                <a:moveTo>
                  <a:pt x="0" y="0"/>
                </a:moveTo>
                <a:lnTo>
                  <a:pt x="67352" y="67352"/>
                </a:lnTo>
                <a:lnTo>
                  <a:pt x="72841" y="74111"/>
                </a:lnTo>
                <a:lnTo>
                  <a:pt x="77771" y="81158"/>
                </a:lnTo>
                <a:lnTo>
                  <a:pt x="82327" y="88395"/>
                </a:lnTo>
                <a:lnTo>
                  <a:pt x="87905" y="94490"/>
                </a:lnTo>
                <a:lnTo>
                  <a:pt x="94164" y="99824"/>
                </a:lnTo>
                <a:lnTo>
                  <a:pt x="100876" y="104649"/>
                </a:lnTo>
                <a:lnTo>
                  <a:pt x="107891" y="110406"/>
                </a:lnTo>
                <a:lnTo>
                  <a:pt x="115107" y="116784"/>
                </a:lnTo>
                <a:lnTo>
                  <a:pt x="128629" y="129375"/>
                </a:lnTo>
                <a:lnTo>
                  <a:pt x="138872" y="139203"/>
                </a:lnTo>
                <a:lnTo>
                  <a:pt x="163914" y="164012"/>
                </a:lnTo>
                <a:lnTo>
                  <a:pt x="171506" y="170302"/>
                </a:lnTo>
                <a:lnTo>
                  <a:pt x="177838" y="174495"/>
                </a:lnTo>
                <a:lnTo>
                  <a:pt x="183329" y="177290"/>
                </a:lnTo>
                <a:lnTo>
                  <a:pt x="188259" y="179153"/>
                </a:lnTo>
                <a:lnTo>
                  <a:pt x="192817" y="180396"/>
                </a:lnTo>
                <a:lnTo>
                  <a:pt x="203188" y="182390"/>
                </a:lnTo>
                <a:lnTo>
                  <a:pt x="204039" y="181283"/>
                </a:lnTo>
                <a:lnTo>
                  <a:pt x="204984" y="176667"/>
                </a:lnTo>
                <a:lnTo>
                  <a:pt x="203966" y="172388"/>
                </a:lnTo>
                <a:lnTo>
                  <a:pt x="202018" y="166996"/>
                </a:lnTo>
                <a:lnTo>
                  <a:pt x="199449" y="160861"/>
                </a:lnTo>
                <a:lnTo>
                  <a:pt x="196466" y="155500"/>
                </a:lnTo>
                <a:lnTo>
                  <a:pt x="193208" y="150657"/>
                </a:lnTo>
                <a:lnTo>
                  <a:pt x="189765" y="146159"/>
                </a:lnTo>
                <a:lnTo>
                  <a:pt x="186200" y="143159"/>
                </a:lnTo>
                <a:lnTo>
                  <a:pt x="182554" y="141160"/>
                </a:lnTo>
                <a:lnTo>
                  <a:pt x="17145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1"/>
          <p:cNvSpPr/>
          <p:nvPr/>
        </p:nvSpPr>
        <p:spPr>
          <a:xfrm>
            <a:off x="4437565" y="2801019"/>
            <a:ext cx="408756" cy="399382"/>
          </a:xfrm>
          <a:custGeom>
            <a:avLst/>
            <a:gdLst/>
            <a:ahLst/>
            <a:cxnLst/>
            <a:rect l="0" t="0" r="0" b="0"/>
            <a:pathLst>
              <a:path w="408756" h="399382">
                <a:moveTo>
                  <a:pt x="111575" y="113631"/>
                </a:moveTo>
                <a:lnTo>
                  <a:pt x="105507" y="125766"/>
                </a:lnTo>
                <a:lnTo>
                  <a:pt x="104989" y="131881"/>
                </a:lnTo>
                <a:lnTo>
                  <a:pt x="105914" y="138498"/>
                </a:lnTo>
                <a:lnTo>
                  <a:pt x="107801" y="145448"/>
                </a:lnTo>
                <a:lnTo>
                  <a:pt x="111599" y="152622"/>
                </a:lnTo>
                <a:lnTo>
                  <a:pt x="116671" y="159945"/>
                </a:lnTo>
                <a:lnTo>
                  <a:pt x="155197" y="208151"/>
                </a:lnTo>
                <a:lnTo>
                  <a:pt x="166056" y="221094"/>
                </a:lnTo>
                <a:lnTo>
                  <a:pt x="175835" y="232263"/>
                </a:lnTo>
                <a:lnTo>
                  <a:pt x="193475" y="251446"/>
                </a:lnTo>
                <a:lnTo>
                  <a:pt x="209781" y="268438"/>
                </a:lnTo>
                <a:lnTo>
                  <a:pt x="220226" y="276526"/>
                </a:lnTo>
                <a:lnTo>
                  <a:pt x="232268" y="284457"/>
                </a:lnTo>
                <a:lnTo>
                  <a:pt x="245377" y="292285"/>
                </a:lnTo>
                <a:lnTo>
                  <a:pt x="256656" y="300044"/>
                </a:lnTo>
                <a:lnTo>
                  <a:pt x="266716" y="307756"/>
                </a:lnTo>
                <a:lnTo>
                  <a:pt x="275962" y="315438"/>
                </a:lnTo>
                <a:lnTo>
                  <a:pt x="282126" y="319288"/>
                </a:lnTo>
                <a:lnTo>
                  <a:pt x="286236" y="320586"/>
                </a:lnTo>
                <a:lnTo>
                  <a:pt x="288975" y="320181"/>
                </a:lnTo>
                <a:lnTo>
                  <a:pt x="289532" y="317371"/>
                </a:lnTo>
                <a:lnTo>
                  <a:pt x="286764" y="307475"/>
                </a:lnTo>
                <a:lnTo>
                  <a:pt x="282977" y="301280"/>
                </a:lnTo>
                <a:lnTo>
                  <a:pt x="277913" y="294610"/>
                </a:lnTo>
                <a:lnTo>
                  <a:pt x="271997" y="287624"/>
                </a:lnTo>
                <a:lnTo>
                  <a:pt x="264243" y="279156"/>
                </a:lnTo>
                <a:lnTo>
                  <a:pt x="245467" y="259587"/>
                </a:lnTo>
                <a:lnTo>
                  <a:pt x="236396" y="249035"/>
                </a:lnTo>
                <a:lnTo>
                  <a:pt x="227809" y="238190"/>
                </a:lnTo>
                <a:lnTo>
                  <a:pt x="219544" y="227151"/>
                </a:lnTo>
                <a:lnTo>
                  <a:pt x="210224" y="217250"/>
                </a:lnTo>
                <a:lnTo>
                  <a:pt x="200201" y="208110"/>
                </a:lnTo>
                <a:lnTo>
                  <a:pt x="189709" y="199477"/>
                </a:lnTo>
                <a:lnTo>
                  <a:pt x="180174" y="191182"/>
                </a:lnTo>
                <a:lnTo>
                  <a:pt x="171278" y="183111"/>
                </a:lnTo>
                <a:lnTo>
                  <a:pt x="154619" y="167371"/>
                </a:lnTo>
                <a:lnTo>
                  <a:pt x="138749" y="151908"/>
                </a:lnTo>
                <a:lnTo>
                  <a:pt x="133501" y="148039"/>
                </a:lnTo>
                <a:lnTo>
                  <a:pt x="130002" y="146730"/>
                </a:lnTo>
                <a:lnTo>
                  <a:pt x="127669" y="147127"/>
                </a:lnTo>
                <a:lnTo>
                  <a:pt x="127385" y="148661"/>
                </a:lnTo>
                <a:lnTo>
                  <a:pt x="128465" y="150954"/>
                </a:lnTo>
                <a:lnTo>
                  <a:pt x="133051" y="158159"/>
                </a:lnTo>
                <a:lnTo>
                  <a:pt x="139323" y="169827"/>
                </a:lnTo>
                <a:lnTo>
                  <a:pt x="146584" y="179035"/>
                </a:lnTo>
                <a:lnTo>
                  <a:pt x="156504" y="190254"/>
                </a:lnTo>
                <a:lnTo>
                  <a:pt x="168198" y="202812"/>
                </a:lnTo>
                <a:lnTo>
                  <a:pt x="179803" y="213725"/>
                </a:lnTo>
                <a:lnTo>
                  <a:pt x="191350" y="223540"/>
                </a:lnTo>
                <a:lnTo>
                  <a:pt x="202859" y="232624"/>
                </a:lnTo>
                <a:lnTo>
                  <a:pt x="213070" y="241219"/>
                </a:lnTo>
                <a:lnTo>
                  <a:pt x="222418" y="249490"/>
                </a:lnTo>
                <a:lnTo>
                  <a:pt x="231191" y="257543"/>
                </a:lnTo>
                <a:lnTo>
                  <a:pt x="239578" y="264183"/>
                </a:lnTo>
                <a:lnTo>
                  <a:pt x="247711" y="269878"/>
                </a:lnTo>
                <a:lnTo>
                  <a:pt x="255672" y="274946"/>
                </a:lnTo>
                <a:lnTo>
                  <a:pt x="263519" y="280864"/>
                </a:lnTo>
                <a:lnTo>
                  <a:pt x="271291" y="287350"/>
                </a:lnTo>
                <a:lnTo>
                  <a:pt x="279012" y="294213"/>
                </a:lnTo>
                <a:lnTo>
                  <a:pt x="290978" y="301839"/>
                </a:lnTo>
                <a:lnTo>
                  <a:pt x="295947" y="303873"/>
                </a:lnTo>
                <a:lnTo>
                  <a:pt x="297989" y="303959"/>
                </a:lnTo>
                <a:lnTo>
                  <a:pt x="298081" y="302746"/>
                </a:lnTo>
                <a:lnTo>
                  <a:pt x="292143" y="291585"/>
                </a:lnTo>
                <a:lnTo>
                  <a:pt x="289103" y="285607"/>
                </a:lnTo>
                <a:lnTo>
                  <a:pt x="281997" y="276541"/>
                </a:lnTo>
                <a:lnTo>
                  <a:pt x="272180" y="265418"/>
                </a:lnTo>
                <a:lnTo>
                  <a:pt x="260554" y="252922"/>
                </a:lnTo>
                <a:lnTo>
                  <a:pt x="250264" y="240781"/>
                </a:lnTo>
                <a:lnTo>
                  <a:pt x="240864" y="228878"/>
                </a:lnTo>
                <a:lnTo>
                  <a:pt x="232058" y="217132"/>
                </a:lnTo>
                <a:lnTo>
                  <a:pt x="222377" y="206761"/>
                </a:lnTo>
                <a:lnTo>
                  <a:pt x="212113" y="197308"/>
                </a:lnTo>
                <a:lnTo>
                  <a:pt x="201460" y="188465"/>
                </a:lnTo>
                <a:lnTo>
                  <a:pt x="191818" y="181300"/>
                </a:lnTo>
                <a:lnTo>
                  <a:pt x="182851" y="175254"/>
                </a:lnTo>
                <a:lnTo>
                  <a:pt x="174332" y="169953"/>
                </a:lnTo>
                <a:lnTo>
                  <a:pt x="166112" y="163878"/>
                </a:lnTo>
                <a:lnTo>
                  <a:pt x="158093" y="157289"/>
                </a:lnTo>
                <a:lnTo>
                  <a:pt x="150207" y="150356"/>
                </a:lnTo>
                <a:lnTo>
                  <a:pt x="144949" y="147004"/>
                </a:lnTo>
                <a:lnTo>
                  <a:pt x="141445" y="146040"/>
                </a:lnTo>
                <a:lnTo>
                  <a:pt x="139108" y="146666"/>
                </a:lnTo>
                <a:lnTo>
                  <a:pt x="137550" y="148355"/>
                </a:lnTo>
                <a:lnTo>
                  <a:pt x="136512" y="150750"/>
                </a:lnTo>
                <a:lnTo>
                  <a:pt x="135819" y="153617"/>
                </a:lnTo>
                <a:lnTo>
                  <a:pt x="137897" y="156798"/>
                </a:lnTo>
                <a:lnTo>
                  <a:pt x="146980" y="163719"/>
                </a:lnTo>
                <a:lnTo>
                  <a:pt x="156097" y="174415"/>
                </a:lnTo>
                <a:lnTo>
                  <a:pt x="160306" y="180824"/>
                </a:lnTo>
                <a:lnTo>
                  <a:pt x="168192" y="190176"/>
                </a:lnTo>
                <a:lnTo>
                  <a:pt x="178530" y="201491"/>
                </a:lnTo>
                <a:lnTo>
                  <a:pt x="213418" y="237948"/>
                </a:lnTo>
                <a:lnTo>
                  <a:pt x="220110" y="242229"/>
                </a:lnTo>
                <a:lnTo>
                  <a:pt x="227112" y="245083"/>
                </a:lnTo>
                <a:lnTo>
                  <a:pt x="244463" y="249663"/>
                </a:lnTo>
                <a:lnTo>
                  <a:pt x="245887" y="248769"/>
                </a:lnTo>
                <a:lnTo>
                  <a:pt x="246836" y="246903"/>
                </a:lnTo>
                <a:lnTo>
                  <a:pt x="247469" y="244389"/>
                </a:lnTo>
                <a:lnTo>
                  <a:pt x="244081" y="238903"/>
                </a:lnTo>
                <a:lnTo>
                  <a:pt x="238012" y="231435"/>
                </a:lnTo>
                <a:lnTo>
                  <a:pt x="230156" y="222647"/>
                </a:lnTo>
                <a:lnTo>
                  <a:pt x="207881" y="199336"/>
                </a:lnTo>
                <a:lnTo>
                  <a:pt x="170392" y="161181"/>
                </a:lnTo>
                <a:lnTo>
                  <a:pt x="163485" y="155491"/>
                </a:lnTo>
                <a:lnTo>
                  <a:pt x="156342" y="150427"/>
                </a:lnTo>
                <a:lnTo>
                  <a:pt x="135717" y="137306"/>
                </a:lnTo>
                <a:lnTo>
                  <a:pt x="135289" y="138304"/>
                </a:lnTo>
                <a:lnTo>
                  <a:pt x="134814" y="142800"/>
                </a:lnTo>
                <a:lnTo>
                  <a:pt x="137228" y="149587"/>
                </a:lnTo>
                <a:lnTo>
                  <a:pt x="141377" y="159191"/>
                </a:lnTo>
                <a:lnTo>
                  <a:pt x="146683" y="170674"/>
                </a:lnTo>
                <a:lnTo>
                  <a:pt x="152760" y="179600"/>
                </a:lnTo>
                <a:lnTo>
                  <a:pt x="159352" y="186820"/>
                </a:lnTo>
                <a:lnTo>
                  <a:pt x="166286" y="192903"/>
                </a:lnTo>
                <a:lnTo>
                  <a:pt x="173449" y="199499"/>
                </a:lnTo>
                <a:lnTo>
                  <a:pt x="188181" y="213601"/>
                </a:lnTo>
                <a:lnTo>
                  <a:pt x="196935" y="220918"/>
                </a:lnTo>
                <a:lnTo>
                  <a:pt x="206582" y="228335"/>
                </a:lnTo>
                <a:lnTo>
                  <a:pt x="231236" y="246355"/>
                </a:lnTo>
                <a:lnTo>
                  <a:pt x="233259" y="246563"/>
                </a:lnTo>
                <a:lnTo>
                  <a:pt x="234607" y="245432"/>
                </a:lnTo>
                <a:lnTo>
                  <a:pt x="235506" y="243408"/>
                </a:lnTo>
                <a:lnTo>
                  <a:pt x="234836" y="239519"/>
                </a:lnTo>
                <a:lnTo>
                  <a:pt x="230704" y="228424"/>
                </a:lnTo>
                <a:lnTo>
                  <a:pt x="226554" y="221910"/>
                </a:lnTo>
                <a:lnTo>
                  <a:pt x="221248" y="215027"/>
                </a:lnTo>
                <a:lnTo>
                  <a:pt x="215170" y="207898"/>
                </a:lnTo>
                <a:lnTo>
                  <a:pt x="208578" y="199336"/>
                </a:lnTo>
                <a:lnTo>
                  <a:pt x="201644" y="189817"/>
                </a:lnTo>
                <a:lnTo>
                  <a:pt x="194480" y="179662"/>
                </a:lnTo>
                <a:lnTo>
                  <a:pt x="185895" y="169081"/>
                </a:lnTo>
                <a:lnTo>
                  <a:pt x="176362" y="158218"/>
                </a:lnTo>
                <a:lnTo>
                  <a:pt x="166196" y="147165"/>
                </a:lnTo>
                <a:lnTo>
                  <a:pt x="154339" y="135987"/>
                </a:lnTo>
                <a:lnTo>
                  <a:pt x="141354" y="124725"/>
                </a:lnTo>
                <a:lnTo>
                  <a:pt x="117190" y="104591"/>
                </a:lnTo>
                <a:lnTo>
                  <a:pt x="102217" y="91410"/>
                </a:lnTo>
                <a:lnTo>
                  <a:pt x="91329" y="84705"/>
                </a:lnTo>
                <a:lnTo>
                  <a:pt x="80059" y="80400"/>
                </a:lnTo>
                <a:lnTo>
                  <a:pt x="80404" y="81317"/>
                </a:lnTo>
                <a:lnTo>
                  <a:pt x="86958" y="89945"/>
                </a:lnTo>
                <a:lnTo>
                  <a:pt x="93437" y="101410"/>
                </a:lnTo>
                <a:lnTo>
                  <a:pt x="99483" y="108023"/>
                </a:lnTo>
                <a:lnTo>
                  <a:pt x="107323" y="114973"/>
                </a:lnTo>
                <a:lnTo>
                  <a:pt x="116361" y="122145"/>
                </a:lnTo>
                <a:lnTo>
                  <a:pt x="124925" y="129467"/>
                </a:lnTo>
                <a:lnTo>
                  <a:pt x="133175" y="136888"/>
                </a:lnTo>
                <a:lnTo>
                  <a:pt x="152530" y="154913"/>
                </a:lnTo>
                <a:lnTo>
                  <a:pt x="155388" y="155122"/>
                </a:lnTo>
                <a:lnTo>
                  <a:pt x="158564" y="153992"/>
                </a:lnTo>
                <a:lnTo>
                  <a:pt x="161951" y="151968"/>
                </a:lnTo>
                <a:lnTo>
                  <a:pt x="162939" y="150619"/>
                </a:lnTo>
                <a:lnTo>
                  <a:pt x="162327" y="149719"/>
                </a:lnTo>
                <a:lnTo>
                  <a:pt x="160650" y="149120"/>
                </a:lnTo>
                <a:lnTo>
                  <a:pt x="155399" y="141680"/>
                </a:lnTo>
                <a:lnTo>
                  <a:pt x="152221" y="136140"/>
                </a:lnTo>
                <a:lnTo>
                  <a:pt x="146292" y="128637"/>
                </a:lnTo>
                <a:lnTo>
                  <a:pt x="138530" y="119825"/>
                </a:lnTo>
                <a:lnTo>
                  <a:pt x="129545" y="110140"/>
                </a:lnTo>
                <a:lnTo>
                  <a:pt x="72038" y="51510"/>
                </a:lnTo>
                <a:lnTo>
                  <a:pt x="45743" y="25061"/>
                </a:lnTo>
                <a:lnTo>
                  <a:pt x="35937" y="16484"/>
                </a:lnTo>
                <a:lnTo>
                  <a:pt x="28129" y="10767"/>
                </a:lnTo>
                <a:lnTo>
                  <a:pt x="16068" y="4413"/>
                </a:lnTo>
                <a:lnTo>
                  <a:pt x="3407" y="836"/>
                </a:lnTo>
                <a:lnTo>
                  <a:pt x="0" y="0"/>
                </a:lnTo>
                <a:lnTo>
                  <a:pt x="362" y="1047"/>
                </a:lnTo>
                <a:lnTo>
                  <a:pt x="10067" y="11852"/>
                </a:lnTo>
                <a:lnTo>
                  <a:pt x="13423" y="15298"/>
                </a:lnTo>
                <a:lnTo>
                  <a:pt x="15660" y="20136"/>
                </a:lnTo>
                <a:lnTo>
                  <a:pt x="18146" y="32284"/>
                </a:lnTo>
                <a:lnTo>
                  <a:pt x="20079" y="39079"/>
                </a:lnTo>
                <a:lnTo>
                  <a:pt x="22637" y="46150"/>
                </a:lnTo>
                <a:lnTo>
                  <a:pt x="25613" y="53403"/>
                </a:lnTo>
                <a:lnTo>
                  <a:pt x="30137" y="59509"/>
                </a:lnTo>
                <a:lnTo>
                  <a:pt x="41937" y="69680"/>
                </a:lnTo>
                <a:lnTo>
                  <a:pt x="52261" y="78433"/>
                </a:lnTo>
                <a:lnTo>
                  <a:pt x="63623" y="87827"/>
                </a:lnTo>
                <a:lnTo>
                  <a:pt x="71987" y="93888"/>
                </a:lnTo>
                <a:lnTo>
                  <a:pt x="98496" y="112475"/>
                </a:lnTo>
                <a:lnTo>
                  <a:pt x="99046" y="111590"/>
                </a:lnTo>
                <a:lnTo>
                  <a:pt x="99656" y="107220"/>
                </a:lnTo>
                <a:lnTo>
                  <a:pt x="98549" y="104277"/>
                </a:lnTo>
                <a:lnTo>
                  <a:pt x="93932" y="97620"/>
                </a:lnTo>
                <a:lnTo>
                  <a:pt x="84260" y="87041"/>
                </a:lnTo>
                <a:lnTo>
                  <a:pt x="78125" y="80664"/>
                </a:lnTo>
                <a:lnTo>
                  <a:pt x="70225" y="73873"/>
                </a:lnTo>
                <a:lnTo>
                  <a:pt x="61148" y="66806"/>
                </a:lnTo>
                <a:lnTo>
                  <a:pt x="51287" y="59554"/>
                </a:lnTo>
                <a:lnTo>
                  <a:pt x="42173" y="53449"/>
                </a:lnTo>
                <a:lnTo>
                  <a:pt x="33557" y="48110"/>
                </a:lnTo>
                <a:lnTo>
                  <a:pt x="25273" y="43280"/>
                </a:lnTo>
                <a:lnTo>
                  <a:pt x="19750" y="41330"/>
                </a:lnTo>
                <a:lnTo>
                  <a:pt x="16068" y="41300"/>
                </a:lnTo>
                <a:lnTo>
                  <a:pt x="13614" y="42550"/>
                </a:lnTo>
                <a:lnTo>
                  <a:pt x="13247" y="44654"/>
                </a:lnTo>
                <a:lnTo>
                  <a:pt x="14273" y="47326"/>
                </a:lnTo>
                <a:lnTo>
                  <a:pt x="16227" y="50378"/>
                </a:lnTo>
                <a:lnTo>
                  <a:pt x="18398" y="57155"/>
                </a:lnTo>
                <a:lnTo>
                  <a:pt x="18977" y="60740"/>
                </a:lnTo>
                <a:lnTo>
                  <a:pt x="23007" y="68110"/>
                </a:lnTo>
                <a:lnTo>
                  <a:pt x="31571" y="78159"/>
                </a:lnTo>
                <a:lnTo>
                  <a:pt x="48077" y="95326"/>
                </a:lnTo>
                <a:lnTo>
                  <a:pt x="109287" y="157050"/>
                </a:lnTo>
                <a:lnTo>
                  <a:pt x="117670" y="166707"/>
                </a:lnTo>
                <a:lnTo>
                  <a:pt x="127068" y="178224"/>
                </a:lnTo>
                <a:lnTo>
                  <a:pt x="137144" y="190983"/>
                </a:lnTo>
                <a:lnTo>
                  <a:pt x="147671" y="202029"/>
                </a:lnTo>
                <a:lnTo>
                  <a:pt x="158499" y="211933"/>
                </a:lnTo>
                <a:lnTo>
                  <a:pt x="169527" y="221075"/>
                </a:lnTo>
                <a:lnTo>
                  <a:pt x="178150" y="229710"/>
                </a:lnTo>
                <a:lnTo>
                  <a:pt x="185168" y="238007"/>
                </a:lnTo>
                <a:lnTo>
                  <a:pt x="191117" y="246078"/>
                </a:lnTo>
                <a:lnTo>
                  <a:pt x="201113" y="258433"/>
                </a:lnTo>
                <a:lnTo>
                  <a:pt x="209790" y="268157"/>
                </a:lnTo>
                <a:lnTo>
                  <a:pt x="217879" y="276712"/>
                </a:lnTo>
                <a:lnTo>
                  <a:pt x="228164" y="285852"/>
                </a:lnTo>
                <a:lnTo>
                  <a:pt x="282489" y="332599"/>
                </a:lnTo>
                <a:lnTo>
                  <a:pt x="296757" y="345570"/>
                </a:lnTo>
                <a:lnTo>
                  <a:pt x="307331" y="355568"/>
                </a:lnTo>
                <a:lnTo>
                  <a:pt x="320424" y="368337"/>
                </a:lnTo>
                <a:lnTo>
                  <a:pt x="329548" y="373605"/>
                </a:lnTo>
                <a:lnTo>
                  <a:pt x="341980" y="379657"/>
                </a:lnTo>
                <a:lnTo>
                  <a:pt x="356618" y="386231"/>
                </a:lnTo>
                <a:lnTo>
                  <a:pt x="367647" y="390614"/>
                </a:lnTo>
                <a:lnTo>
                  <a:pt x="376270" y="393536"/>
                </a:lnTo>
                <a:lnTo>
                  <a:pt x="383288" y="395484"/>
                </a:lnTo>
                <a:lnTo>
                  <a:pt x="394473" y="397649"/>
                </a:lnTo>
                <a:lnTo>
                  <a:pt x="408755" y="3993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"/>
          <p:cNvSpPr/>
          <p:nvPr/>
        </p:nvSpPr>
        <p:spPr>
          <a:xfrm>
            <a:off x="4697729" y="3108959"/>
            <a:ext cx="182881" cy="182881"/>
          </a:xfrm>
          <a:custGeom>
            <a:avLst/>
            <a:gdLst/>
            <a:ahLst/>
            <a:cxnLst/>
            <a:rect l="0" t="0" r="0" b="0"/>
            <a:pathLst>
              <a:path w="182881" h="182881">
                <a:moveTo>
                  <a:pt x="0" y="0"/>
                </a:moveTo>
                <a:lnTo>
                  <a:pt x="6069" y="12136"/>
                </a:lnTo>
                <a:lnTo>
                  <a:pt x="9126" y="16981"/>
                </a:lnTo>
                <a:lnTo>
                  <a:pt x="12434" y="21481"/>
                </a:lnTo>
                <a:lnTo>
                  <a:pt x="15910" y="25751"/>
                </a:lnTo>
                <a:lnTo>
                  <a:pt x="19497" y="31137"/>
                </a:lnTo>
                <a:lnTo>
                  <a:pt x="23158" y="37268"/>
                </a:lnTo>
                <a:lnTo>
                  <a:pt x="26869" y="43896"/>
                </a:lnTo>
                <a:lnTo>
                  <a:pt x="30613" y="49584"/>
                </a:lnTo>
                <a:lnTo>
                  <a:pt x="34379" y="54646"/>
                </a:lnTo>
                <a:lnTo>
                  <a:pt x="38159" y="59291"/>
                </a:lnTo>
                <a:lnTo>
                  <a:pt x="44490" y="66197"/>
                </a:lnTo>
                <a:lnTo>
                  <a:pt x="61684" y="84031"/>
                </a:lnTo>
                <a:lnTo>
                  <a:pt x="74143" y="95391"/>
                </a:lnTo>
                <a:lnTo>
                  <a:pt x="88798" y="108044"/>
                </a:lnTo>
                <a:lnTo>
                  <a:pt x="116936" y="131840"/>
                </a:lnTo>
                <a:lnTo>
                  <a:pt x="133675" y="146649"/>
                </a:lnTo>
                <a:lnTo>
                  <a:pt x="145348" y="157464"/>
                </a:lnTo>
                <a:lnTo>
                  <a:pt x="150239" y="162126"/>
                </a:lnTo>
                <a:lnTo>
                  <a:pt x="156039" y="166505"/>
                </a:lnTo>
                <a:lnTo>
                  <a:pt x="162446" y="170693"/>
                </a:lnTo>
                <a:lnTo>
                  <a:pt x="182880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3"/>
          <p:cNvSpPr/>
          <p:nvPr/>
        </p:nvSpPr>
        <p:spPr>
          <a:xfrm>
            <a:off x="4812029" y="3211829"/>
            <a:ext cx="45722" cy="57151"/>
          </a:xfrm>
          <a:custGeom>
            <a:avLst/>
            <a:gdLst/>
            <a:ahLst/>
            <a:cxnLst/>
            <a:rect l="0" t="0" r="0" b="0"/>
            <a:pathLst>
              <a:path w="45722" h="57151">
                <a:moveTo>
                  <a:pt x="0" y="0"/>
                </a:moveTo>
                <a:lnTo>
                  <a:pt x="6069" y="12136"/>
                </a:lnTo>
                <a:lnTo>
                  <a:pt x="9126" y="16981"/>
                </a:lnTo>
                <a:lnTo>
                  <a:pt x="12434" y="21481"/>
                </a:lnTo>
                <a:lnTo>
                  <a:pt x="15910" y="25751"/>
                </a:lnTo>
                <a:lnTo>
                  <a:pt x="20767" y="29867"/>
                </a:lnTo>
                <a:lnTo>
                  <a:pt x="26545" y="33882"/>
                </a:lnTo>
                <a:lnTo>
                  <a:pt x="45721" y="571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"/>
          <p:cNvSpPr/>
          <p:nvPr/>
        </p:nvSpPr>
        <p:spPr>
          <a:xfrm>
            <a:off x="4749234" y="3151990"/>
            <a:ext cx="291396" cy="288440"/>
          </a:xfrm>
          <a:custGeom>
            <a:avLst/>
            <a:gdLst/>
            <a:ahLst/>
            <a:cxnLst/>
            <a:rect l="0" t="0" r="0" b="0"/>
            <a:pathLst>
              <a:path w="291396" h="288440">
                <a:moveTo>
                  <a:pt x="97086" y="94129"/>
                </a:moveTo>
                <a:lnTo>
                  <a:pt x="122836" y="119880"/>
                </a:lnTo>
                <a:lnTo>
                  <a:pt x="128222" y="126536"/>
                </a:lnTo>
                <a:lnTo>
                  <a:pt x="134353" y="134784"/>
                </a:lnTo>
                <a:lnTo>
                  <a:pt x="140981" y="144092"/>
                </a:lnTo>
                <a:lnTo>
                  <a:pt x="147939" y="151568"/>
                </a:lnTo>
                <a:lnTo>
                  <a:pt x="155118" y="157822"/>
                </a:lnTo>
                <a:lnTo>
                  <a:pt x="162444" y="163261"/>
                </a:lnTo>
                <a:lnTo>
                  <a:pt x="168597" y="168157"/>
                </a:lnTo>
                <a:lnTo>
                  <a:pt x="173970" y="172691"/>
                </a:lnTo>
                <a:lnTo>
                  <a:pt x="178822" y="176984"/>
                </a:lnTo>
                <a:lnTo>
                  <a:pt x="187600" y="185140"/>
                </a:lnTo>
                <a:lnTo>
                  <a:pt x="197515" y="194657"/>
                </a:lnTo>
                <a:lnTo>
                  <a:pt x="198329" y="194168"/>
                </a:lnTo>
                <a:lnTo>
                  <a:pt x="198871" y="192572"/>
                </a:lnTo>
                <a:lnTo>
                  <a:pt x="199232" y="190238"/>
                </a:lnTo>
                <a:lnTo>
                  <a:pt x="198203" y="187411"/>
                </a:lnTo>
                <a:lnTo>
                  <a:pt x="193673" y="180885"/>
                </a:lnTo>
                <a:lnTo>
                  <a:pt x="188147" y="174826"/>
                </a:lnTo>
                <a:lnTo>
                  <a:pt x="171848" y="157935"/>
                </a:lnTo>
                <a:lnTo>
                  <a:pt x="158357" y="145556"/>
                </a:lnTo>
                <a:lnTo>
                  <a:pt x="123047" y="114869"/>
                </a:lnTo>
                <a:lnTo>
                  <a:pt x="108043" y="102876"/>
                </a:lnTo>
                <a:lnTo>
                  <a:pt x="95501" y="93610"/>
                </a:lnTo>
                <a:lnTo>
                  <a:pt x="84599" y="86164"/>
                </a:lnTo>
                <a:lnTo>
                  <a:pt x="77331" y="82469"/>
                </a:lnTo>
                <a:lnTo>
                  <a:pt x="72486" y="81276"/>
                </a:lnTo>
                <a:lnTo>
                  <a:pt x="69256" y="81750"/>
                </a:lnTo>
                <a:lnTo>
                  <a:pt x="68372" y="83337"/>
                </a:lnTo>
                <a:lnTo>
                  <a:pt x="69054" y="85664"/>
                </a:lnTo>
                <a:lnTo>
                  <a:pt x="70777" y="88486"/>
                </a:lnTo>
                <a:lnTo>
                  <a:pt x="75737" y="94177"/>
                </a:lnTo>
                <a:lnTo>
                  <a:pt x="82853" y="101781"/>
                </a:lnTo>
                <a:lnTo>
                  <a:pt x="91408" y="110661"/>
                </a:lnTo>
                <a:lnTo>
                  <a:pt x="100920" y="121660"/>
                </a:lnTo>
                <a:lnTo>
                  <a:pt x="111072" y="134073"/>
                </a:lnTo>
                <a:lnTo>
                  <a:pt x="121650" y="147429"/>
                </a:lnTo>
                <a:lnTo>
                  <a:pt x="131242" y="157602"/>
                </a:lnTo>
                <a:lnTo>
                  <a:pt x="140176" y="165655"/>
                </a:lnTo>
                <a:lnTo>
                  <a:pt x="148673" y="172293"/>
                </a:lnTo>
                <a:lnTo>
                  <a:pt x="156877" y="177988"/>
                </a:lnTo>
                <a:lnTo>
                  <a:pt x="164886" y="183056"/>
                </a:lnTo>
                <a:lnTo>
                  <a:pt x="172766" y="187703"/>
                </a:lnTo>
                <a:lnTo>
                  <a:pt x="176749" y="190802"/>
                </a:lnTo>
                <a:lnTo>
                  <a:pt x="178135" y="192868"/>
                </a:lnTo>
                <a:lnTo>
                  <a:pt x="177788" y="194245"/>
                </a:lnTo>
                <a:lnTo>
                  <a:pt x="177557" y="193893"/>
                </a:lnTo>
                <a:lnTo>
                  <a:pt x="177301" y="190116"/>
                </a:lnTo>
                <a:lnTo>
                  <a:pt x="175963" y="187330"/>
                </a:lnTo>
                <a:lnTo>
                  <a:pt x="171088" y="180849"/>
                </a:lnTo>
                <a:lnTo>
                  <a:pt x="164689" y="173735"/>
                </a:lnTo>
                <a:lnTo>
                  <a:pt x="161205" y="170060"/>
                </a:lnTo>
                <a:lnTo>
                  <a:pt x="84830" y="93314"/>
                </a:lnTo>
                <a:lnTo>
                  <a:pt x="80025" y="89776"/>
                </a:lnTo>
                <a:lnTo>
                  <a:pt x="71300" y="85844"/>
                </a:lnTo>
                <a:lnTo>
                  <a:pt x="65315" y="83631"/>
                </a:lnTo>
                <a:lnTo>
                  <a:pt x="65745" y="84591"/>
                </a:lnTo>
                <a:lnTo>
                  <a:pt x="69610" y="89043"/>
                </a:lnTo>
                <a:lnTo>
                  <a:pt x="82334" y="105416"/>
                </a:lnTo>
                <a:lnTo>
                  <a:pt x="91062" y="116893"/>
                </a:lnTo>
                <a:lnTo>
                  <a:pt x="98149" y="127086"/>
                </a:lnTo>
                <a:lnTo>
                  <a:pt x="104145" y="136420"/>
                </a:lnTo>
                <a:lnTo>
                  <a:pt x="109412" y="145183"/>
                </a:lnTo>
                <a:lnTo>
                  <a:pt x="119273" y="156105"/>
                </a:lnTo>
                <a:lnTo>
                  <a:pt x="132197" y="168467"/>
                </a:lnTo>
                <a:lnTo>
                  <a:pt x="147163" y="181787"/>
                </a:lnTo>
                <a:lnTo>
                  <a:pt x="158411" y="190668"/>
                </a:lnTo>
                <a:lnTo>
                  <a:pt x="167179" y="196588"/>
                </a:lnTo>
                <a:lnTo>
                  <a:pt x="174294" y="200536"/>
                </a:lnTo>
                <a:lnTo>
                  <a:pt x="180308" y="204437"/>
                </a:lnTo>
                <a:lnTo>
                  <a:pt x="185588" y="208307"/>
                </a:lnTo>
                <a:lnTo>
                  <a:pt x="190377" y="212158"/>
                </a:lnTo>
                <a:lnTo>
                  <a:pt x="193570" y="213455"/>
                </a:lnTo>
                <a:lnTo>
                  <a:pt x="195698" y="213050"/>
                </a:lnTo>
                <a:lnTo>
                  <a:pt x="197117" y="211510"/>
                </a:lnTo>
                <a:lnTo>
                  <a:pt x="198064" y="209213"/>
                </a:lnTo>
                <a:lnTo>
                  <a:pt x="199115" y="203274"/>
                </a:lnTo>
                <a:lnTo>
                  <a:pt x="198125" y="199913"/>
                </a:lnTo>
                <a:lnTo>
                  <a:pt x="193639" y="192791"/>
                </a:lnTo>
                <a:lnTo>
                  <a:pt x="187411" y="185392"/>
                </a:lnTo>
                <a:lnTo>
                  <a:pt x="183973" y="181641"/>
                </a:lnTo>
                <a:lnTo>
                  <a:pt x="142727" y="133888"/>
                </a:lnTo>
                <a:lnTo>
                  <a:pt x="113561" y="98253"/>
                </a:lnTo>
                <a:lnTo>
                  <a:pt x="100449" y="81639"/>
                </a:lnTo>
                <a:lnTo>
                  <a:pt x="90438" y="70562"/>
                </a:lnTo>
                <a:lnTo>
                  <a:pt x="82494" y="63178"/>
                </a:lnTo>
                <a:lnTo>
                  <a:pt x="66687" y="51327"/>
                </a:lnTo>
                <a:lnTo>
                  <a:pt x="65389" y="51624"/>
                </a:lnTo>
                <a:lnTo>
                  <a:pt x="64525" y="53093"/>
                </a:lnTo>
                <a:lnTo>
                  <a:pt x="63949" y="55341"/>
                </a:lnTo>
                <a:lnTo>
                  <a:pt x="66105" y="59381"/>
                </a:lnTo>
                <a:lnTo>
                  <a:pt x="70081" y="64614"/>
                </a:lnTo>
                <a:lnTo>
                  <a:pt x="75273" y="70642"/>
                </a:lnTo>
                <a:lnTo>
                  <a:pt x="81274" y="75931"/>
                </a:lnTo>
                <a:lnTo>
                  <a:pt x="87814" y="80727"/>
                </a:lnTo>
                <a:lnTo>
                  <a:pt x="94714" y="85195"/>
                </a:lnTo>
                <a:lnTo>
                  <a:pt x="100585" y="88173"/>
                </a:lnTo>
                <a:lnTo>
                  <a:pt x="105768" y="90159"/>
                </a:lnTo>
                <a:lnTo>
                  <a:pt x="110494" y="91482"/>
                </a:lnTo>
                <a:lnTo>
                  <a:pt x="113645" y="91095"/>
                </a:lnTo>
                <a:lnTo>
                  <a:pt x="115745" y="89566"/>
                </a:lnTo>
                <a:lnTo>
                  <a:pt x="117145" y="87277"/>
                </a:lnTo>
                <a:lnTo>
                  <a:pt x="116808" y="85752"/>
                </a:lnTo>
                <a:lnTo>
                  <a:pt x="115314" y="84734"/>
                </a:lnTo>
                <a:lnTo>
                  <a:pt x="113048" y="84056"/>
                </a:lnTo>
                <a:lnTo>
                  <a:pt x="106457" y="78524"/>
                </a:lnTo>
                <a:lnTo>
                  <a:pt x="96983" y="69755"/>
                </a:lnTo>
                <a:lnTo>
                  <a:pt x="62765" y="36531"/>
                </a:lnTo>
                <a:lnTo>
                  <a:pt x="51345" y="25250"/>
                </a:lnTo>
                <a:lnTo>
                  <a:pt x="39922" y="16460"/>
                </a:lnTo>
                <a:lnTo>
                  <a:pt x="28496" y="9330"/>
                </a:lnTo>
                <a:lnTo>
                  <a:pt x="17070" y="3306"/>
                </a:lnTo>
                <a:lnTo>
                  <a:pt x="9451" y="561"/>
                </a:lnTo>
                <a:lnTo>
                  <a:pt x="4373" y="0"/>
                </a:lnTo>
                <a:lnTo>
                  <a:pt x="987" y="897"/>
                </a:lnTo>
                <a:lnTo>
                  <a:pt x="0" y="2764"/>
                </a:lnTo>
                <a:lnTo>
                  <a:pt x="612" y="5279"/>
                </a:lnTo>
                <a:lnTo>
                  <a:pt x="2289" y="8226"/>
                </a:lnTo>
                <a:lnTo>
                  <a:pt x="16787" y="36644"/>
                </a:lnTo>
                <a:lnTo>
                  <a:pt x="25773" y="48186"/>
                </a:lnTo>
                <a:lnTo>
                  <a:pt x="36844" y="59690"/>
                </a:lnTo>
                <a:lnTo>
                  <a:pt x="49304" y="71170"/>
                </a:lnTo>
                <a:lnTo>
                  <a:pt x="58881" y="78823"/>
                </a:lnTo>
                <a:lnTo>
                  <a:pt x="66536" y="83926"/>
                </a:lnTo>
                <a:lnTo>
                  <a:pt x="72909" y="87327"/>
                </a:lnTo>
                <a:lnTo>
                  <a:pt x="78428" y="89594"/>
                </a:lnTo>
                <a:lnTo>
                  <a:pt x="83377" y="91106"/>
                </a:lnTo>
                <a:lnTo>
                  <a:pt x="94378" y="93532"/>
                </a:lnTo>
                <a:lnTo>
                  <a:pt x="95280" y="92461"/>
                </a:lnTo>
                <a:lnTo>
                  <a:pt x="96283" y="87885"/>
                </a:lnTo>
                <a:lnTo>
                  <a:pt x="95281" y="84886"/>
                </a:lnTo>
                <a:lnTo>
                  <a:pt x="90780" y="78168"/>
                </a:lnTo>
                <a:lnTo>
                  <a:pt x="85262" y="73329"/>
                </a:lnTo>
                <a:lnTo>
                  <a:pt x="77773" y="67562"/>
                </a:lnTo>
                <a:lnTo>
                  <a:pt x="68971" y="61178"/>
                </a:lnTo>
                <a:lnTo>
                  <a:pt x="60562" y="55652"/>
                </a:lnTo>
                <a:lnTo>
                  <a:pt x="52417" y="50698"/>
                </a:lnTo>
                <a:lnTo>
                  <a:pt x="44447" y="46125"/>
                </a:lnTo>
                <a:lnTo>
                  <a:pt x="37863" y="43076"/>
                </a:lnTo>
                <a:lnTo>
                  <a:pt x="32203" y="41044"/>
                </a:lnTo>
                <a:lnTo>
                  <a:pt x="25069" y="38786"/>
                </a:lnTo>
                <a:lnTo>
                  <a:pt x="24945" y="38184"/>
                </a:lnTo>
                <a:lnTo>
                  <a:pt x="26131" y="37782"/>
                </a:lnTo>
                <a:lnTo>
                  <a:pt x="29463" y="42595"/>
                </a:lnTo>
                <a:lnTo>
                  <a:pt x="34224" y="50883"/>
                </a:lnTo>
                <a:lnTo>
                  <a:pt x="39938" y="61489"/>
                </a:lnTo>
                <a:lnTo>
                  <a:pt x="48827" y="72369"/>
                </a:lnTo>
                <a:lnTo>
                  <a:pt x="59833" y="83432"/>
                </a:lnTo>
                <a:lnTo>
                  <a:pt x="72251" y="94618"/>
                </a:lnTo>
                <a:lnTo>
                  <a:pt x="96208" y="117207"/>
                </a:lnTo>
                <a:lnTo>
                  <a:pt x="145226" y="165194"/>
                </a:lnTo>
                <a:lnTo>
                  <a:pt x="150769" y="169446"/>
                </a:lnTo>
                <a:lnTo>
                  <a:pt x="157005" y="173551"/>
                </a:lnTo>
                <a:lnTo>
                  <a:pt x="163702" y="177557"/>
                </a:lnTo>
                <a:lnTo>
                  <a:pt x="169436" y="181498"/>
                </a:lnTo>
                <a:lnTo>
                  <a:pt x="174529" y="185395"/>
                </a:lnTo>
                <a:lnTo>
                  <a:pt x="179195" y="189263"/>
                </a:lnTo>
                <a:lnTo>
                  <a:pt x="187765" y="193561"/>
                </a:lnTo>
                <a:lnTo>
                  <a:pt x="191829" y="194707"/>
                </a:lnTo>
                <a:lnTo>
                  <a:pt x="194538" y="196741"/>
                </a:lnTo>
                <a:lnTo>
                  <a:pt x="196343" y="199367"/>
                </a:lnTo>
                <a:lnTo>
                  <a:pt x="197548" y="202388"/>
                </a:lnTo>
                <a:lnTo>
                  <a:pt x="199620" y="204402"/>
                </a:lnTo>
                <a:lnTo>
                  <a:pt x="202272" y="205744"/>
                </a:lnTo>
                <a:lnTo>
                  <a:pt x="205310" y="206639"/>
                </a:lnTo>
                <a:lnTo>
                  <a:pt x="207335" y="208506"/>
                </a:lnTo>
                <a:lnTo>
                  <a:pt x="208685" y="211021"/>
                </a:lnTo>
                <a:lnTo>
                  <a:pt x="209585" y="213967"/>
                </a:lnTo>
                <a:lnTo>
                  <a:pt x="211455" y="215931"/>
                </a:lnTo>
                <a:lnTo>
                  <a:pt x="213972" y="217241"/>
                </a:lnTo>
                <a:lnTo>
                  <a:pt x="216920" y="218113"/>
                </a:lnTo>
                <a:lnTo>
                  <a:pt x="218885" y="219965"/>
                </a:lnTo>
                <a:lnTo>
                  <a:pt x="220195" y="222470"/>
                </a:lnTo>
                <a:lnTo>
                  <a:pt x="221069" y="225410"/>
                </a:lnTo>
                <a:lnTo>
                  <a:pt x="222921" y="227370"/>
                </a:lnTo>
                <a:lnTo>
                  <a:pt x="225426" y="228676"/>
                </a:lnTo>
                <a:lnTo>
                  <a:pt x="228366" y="229547"/>
                </a:lnTo>
                <a:lnTo>
                  <a:pt x="230326" y="231398"/>
                </a:lnTo>
                <a:lnTo>
                  <a:pt x="231632" y="233902"/>
                </a:lnTo>
                <a:lnTo>
                  <a:pt x="232504" y="236841"/>
                </a:lnTo>
                <a:lnTo>
                  <a:pt x="236858" y="243493"/>
                </a:lnTo>
                <a:lnTo>
                  <a:pt x="243027" y="250684"/>
                </a:lnTo>
                <a:lnTo>
                  <a:pt x="250001" y="258112"/>
                </a:lnTo>
                <a:lnTo>
                  <a:pt x="261068" y="269435"/>
                </a:lnTo>
                <a:lnTo>
                  <a:pt x="264828" y="271959"/>
                </a:lnTo>
                <a:lnTo>
                  <a:pt x="268603" y="273643"/>
                </a:lnTo>
                <a:lnTo>
                  <a:pt x="291395" y="2884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5"/>
          <p:cNvSpPr/>
          <p:nvPr/>
        </p:nvSpPr>
        <p:spPr>
          <a:xfrm>
            <a:off x="4903470" y="3371850"/>
            <a:ext cx="125731" cy="137160"/>
          </a:xfrm>
          <a:custGeom>
            <a:avLst/>
            <a:gdLst/>
            <a:ahLst/>
            <a:cxnLst/>
            <a:rect l="0" t="0" r="0" b="0"/>
            <a:pathLst>
              <a:path w="125731" h="137160">
                <a:moveTo>
                  <a:pt x="0" y="0"/>
                </a:moveTo>
                <a:lnTo>
                  <a:pt x="12135" y="12135"/>
                </a:lnTo>
                <a:lnTo>
                  <a:pt x="15710" y="16980"/>
                </a:lnTo>
                <a:lnTo>
                  <a:pt x="18093" y="21480"/>
                </a:lnTo>
                <a:lnTo>
                  <a:pt x="19682" y="25750"/>
                </a:lnTo>
                <a:lnTo>
                  <a:pt x="22011" y="31136"/>
                </a:lnTo>
                <a:lnTo>
                  <a:pt x="27986" y="43895"/>
                </a:lnTo>
                <a:lnTo>
                  <a:pt x="31357" y="49583"/>
                </a:lnTo>
                <a:lnTo>
                  <a:pt x="34875" y="54645"/>
                </a:lnTo>
                <a:lnTo>
                  <a:pt x="38489" y="59290"/>
                </a:lnTo>
                <a:lnTo>
                  <a:pt x="42169" y="63656"/>
                </a:lnTo>
                <a:lnTo>
                  <a:pt x="45893" y="67838"/>
                </a:lnTo>
                <a:lnTo>
                  <a:pt x="49645" y="71895"/>
                </a:lnTo>
                <a:lnTo>
                  <a:pt x="55957" y="77140"/>
                </a:lnTo>
                <a:lnTo>
                  <a:pt x="63974" y="83176"/>
                </a:lnTo>
                <a:lnTo>
                  <a:pt x="73130" y="89741"/>
                </a:lnTo>
                <a:lnTo>
                  <a:pt x="79233" y="95387"/>
                </a:lnTo>
                <a:lnTo>
                  <a:pt x="83301" y="100421"/>
                </a:lnTo>
                <a:lnTo>
                  <a:pt x="86014" y="105047"/>
                </a:lnTo>
                <a:lnTo>
                  <a:pt x="89093" y="109401"/>
                </a:lnTo>
                <a:lnTo>
                  <a:pt x="92415" y="113574"/>
                </a:lnTo>
                <a:lnTo>
                  <a:pt x="95900" y="117626"/>
                </a:lnTo>
                <a:lnTo>
                  <a:pt x="99493" y="121597"/>
                </a:lnTo>
                <a:lnTo>
                  <a:pt x="103159" y="125515"/>
                </a:lnTo>
                <a:lnTo>
                  <a:pt x="125730" y="137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6"/>
          <p:cNvSpPr/>
          <p:nvPr/>
        </p:nvSpPr>
        <p:spPr>
          <a:xfrm>
            <a:off x="5017770" y="3451859"/>
            <a:ext cx="80010" cy="80012"/>
          </a:xfrm>
          <a:custGeom>
            <a:avLst/>
            <a:gdLst/>
            <a:ahLst/>
            <a:cxnLst/>
            <a:rect l="0" t="0" r="0" b="0"/>
            <a:pathLst>
              <a:path w="80010" h="80012">
                <a:moveTo>
                  <a:pt x="0" y="0"/>
                </a:moveTo>
                <a:lnTo>
                  <a:pt x="12135" y="12136"/>
                </a:lnTo>
                <a:lnTo>
                  <a:pt x="16980" y="18251"/>
                </a:lnTo>
                <a:lnTo>
                  <a:pt x="21480" y="24867"/>
                </a:lnTo>
                <a:lnTo>
                  <a:pt x="25750" y="31818"/>
                </a:lnTo>
                <a:lnTo>
                  <a:pt x="31136" y="38993"/>
                </a:lnTo>
                <a:lnTo>
                  <a:pt x="37267" y="46315"/>
                </a:lnTo>
                <a:lnTo>
                  <a:pt x="43895" y="53737"/>
                </a:lnTo>
                <a:lnTo>
                  <a:pt x="49583" y="58685"/>
                </a:lnTo>
                <a:lnTo>
                  <a:pt x="54645" y="61983"/>
                </a:lnTo>
                <a:lnTo>
                  <a:pt x="80009" y="800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7"/>
          <p:cNvSpPr/>
          <p:nvPr/>
        </p:nvSpPr>
        <p:spPr>
          <a:xfrm>
            <a:off x="4937759" y="3406139"/>
            <a:ext cx="125732" cy="148591"/>
          </a:xfrm>
          <a:custGeom>
            <a:avLst/>
            <a:gdLst/>
            <a:ahLst/>
            <a:cxnLst/>
            <a:rect l="0" t="0" r="0" b="0"/>
            <a:pathLst>
              <a:path w="125732" h="148591">
                <a:moveTo>
                  <a:pt x="0" y="0"/>
                </a:moveTo>
                <a:lnTo>
                  <a:pt x="6069" y="12136"/>
                </a:lnTo>
                <a:lnTo>
                  <a:pt x="7856" y="18251"/>
                </a:lnTo>
                <a:lnTo>
                  <a:pt x="9047" y="24867"/>
                </a:lnTo>
                <a:lnTo>
                  <a:pt x="9842" y="31818"/>
                </a:lnTo>
                <a:lnTo>
                  <a:pt x="12911" y="37722"/>
                </a:lnTo>
                <a:lnTo>
                  <a:pt x="17498" y="42929"/>
                </a:lnTo>
                <a:lnTo>
                  <a:pt x="23095" y="47669"/>
                </a:lnTo>
                <a:lnTo>
                  <a:pt x="28097" y="53369"/>
                </a:lnTo>
                <a:lnTo>
                  <a:pt x="32701" y="59710"/>
                </a:lnTo>
                <a:lnTo>
                  <a:pt x="37041" y="66477"/>
                </a:lnTo>
                <a:lnTo>
                  <a:pt x="42474" y="73528"/>
                </a:lnTo>
                <a:lnTo>
                  <a:pt x="48636" y="80769"/>
                </a:lnTo>
                <a:lnTo>
                  <a:pt x="55284" y="88136"/>
                </a:lnTo>
                <a:lnTo>
                  <a:pt x="62257" y="94317"/>
                </a:lnTo>
                <a:lnTo>
                  <a:pt x="69445" y="99709"/>
                </a:lnTo>
                <a:lnTo>
                  <a:pt x="76776" y="104572"/>
                </a:lnTo>
                <a:lnTo>
                  <a:pt x="82934" y="109085"/>
                </a:lnTo>
                <a:lnTo>
                  <a:pt x="88310" y="113364"/>
                </a:lnTo>
                <a:lnTo>
                  <a:pt x="125731" y="1485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8"/>
          <p:cNvSpPr/>
          <p:nvPr/>
        </p:nvSpPr>
        <p:spPr>
          <a:xfrm>
            <a:off x="4949190" y="3406139"/>
            <a:ext cx="80011" cy="114301"/>
          </a:xfrm>
          <a:custGeom>
            <a:avLst/>
            <a:gdLst/>
            <a:ahLst/>
            <a:cxnLst/>
            <a:rect l="0" t="0" r="0" b="0"/>
            <a:pathLst>
              <a:path w="80011" h="114301">
                <a:moveTo>
                  <a:pt x="0" y="0"/>
                </a:moveTo>
                <a:lnTo>
                  <a:pt x="6068" y="12136"/>
                </a:lnTo>
                <a:lnTo>
                  <a:pt x="10395" y="19521"/>
                </a:lnTo>
                <a:lnTo>
                  <a:pt x="21976" y="37886"/>
                </a:lnTo>
                <a:lnTo>
                  <a:pt x="27351" y="46847"/>
                </a:lnTo>
                <a:lnTo>
                  <a:pt x="32204" y="55362"/>
                </a:lnTo>
                <a:lnTo>
                  <a:pt x="36709" y="63578"/>
                </a:lnTo>
                <a:lnTo>
                  <a:pt x="42253" y="70325"/>
                </a:lnTo>
                <a:lnTo>
                  <a:pt x="48489" y="76094"/>
                </a:lnTo>
                <a:lnTo>
                  <a:pt x="55185" y="81209"/>
                </a:lnTo>
                <a:lnTo>
                  <a:pt x="60920" y="87160"/>
                </a:lnTo>
                <a:lnTo>
                  <a:pt x="66013" y="93667"/>
                </a:lnTo>
                <a:lnTo>
                  <a:pt x="80010" y="114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9"/>
          <p:cNvSpPr/>
          <p:nvPr/>
        </p:nvSpPr>
        <p:spPr>
          <a:xfrm>
            <a:off x="4960620" y="3417570"/>
            <a:ext cx="103468" cy="126291"/>
          </a:xfrm>
          <a:custGeom>
            <a:avLst/>
            <a:gdLst/>
            <a:ahLst/>
            <a:cxnLst/>
            <a:rect l="0" t="0" r="0" b="0"/>
            <a:pathLst>
              <a:path w="103468" h="126291">
                <a:moveTo>
                  <a:pt x="0" y="0"/>
                </a:moveTo>
                <a:lnTo>
                  <a:pt x="6067" y="18203"/>
                </a:lnTo>
                <a:lnTo>
                  <a:pt x="10395" y="26105"/>
                </a:lnTo>
                <a:lnTo>
                  <a:pt x="15820" y="33913"/>
                </a:lnTo>
                <a:lnTo>
                  <a:pt x="21976" y="41659"/>
                </a:lnTo>
                <a:lnTo>
                  <a:pt x="28621" y="49362"/>
                </a:lnTo>
                <a:lnTo>
                  <a:pt x="35590" y="57038"/>
                </a:lnTo>
                <a:lnTo>
                  <a:pt x="51377" y="73610"/>
                </a:lnTo>
                <a:lnTo>
                  <a:pt x="103467" y="126290"/>
                </a:lnTo>
                <a:lnTo>
                  <a:pt x="103268" y="126104"/>
                </a:lnTo>
                <a:lnTo>
                  <a:pt x="90852" y="107637"/>
                </a:lnTo>
                <a:lnTo>
                  <a:pt x="74668" y="85092"/>
                </a:lnTo>
                <a:lnTo>
                  <a:pt x="65019" y="71967"/>
                </a:lnTo>
                <a:lnTo>
                  <a:pt x="59856" y="64488"/>
                </a:lnTo>
                <a:lnTo>
                  <a:pt x="57684" y="60772"/>
                </a:lnTo>
                <a:lnTo>
                  <a:pt x="57308" y="58223"/>
                </a:lnTo>
                <a:lnTo>
                  <a:pt x="57150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0"/>
          <p:cNvSpPr/>
          <p:nvPr/>
        </p:nvSpPr>
        <p:spPr>
          <a:xfrm>
            <a:off x="4092097" y="2503187"/>
            <a:ext cx="146650" cy="137028"/>
          </a:xfrm>
          <a:custGeom>
            <a:avLst/>
            <a:gdLst/>
            <a:ahLst/>
            <a:cxnLst/>
            <a:rect l="0" t="0" r="0" b="0"/>
            <a:pathLst>
              <a:path w="146650" h="137028">
                <a:moveTo>
                  <a:pt x="79853" y="34272"/>
                </a:moveTo>
                <a:lnTo>
                  <a:pt x="19113" y="34272"/>
                </a:lnTo>
                <a:lnTo>
                  <a:pt x="16499" y="35542"/>
                </a:lnTo>
                <a:lnTo>
                  <a:pt x="14757" y="37659"/>
                </a:lnTo>
                <a:lnTo>
                  <a:pt x="13596" y="40340"/>
                </a:lnTo>
                <a:lnTo>
                  <a:pt x="11551" y="42128"/>
                </a:lnTo>
                <a:lnTo>
                  <a:pt x="8918" y="43319"/>
                </a:lnTo>
                <a:lnTo>
                  <a:pt x="5893" y="44114"/>
                </a:lnTo>
                <a:lnTo>
                  <a:pt x="3876" y="47183"/>
                </a:lnTo>
                <a:lnTo>
                  <a:pt x="2532" y="51770"/>
                </a:lnTo>
                <a:lnTo>
                  <a:pt x="1636" y="57367"/>
                </a:lnTo>
                <a:lnTo>
                  <a:pt x="1038" y="63639"/>
                </a:lnTo>
                <a:lnTo>
                  <a:pt x="639" y="70360"/>
                </a:lnTo>
                <a:lnTo>
                  <a:pt x="197" y="84601"/>
                </a:lnTo>
                <a:lnTo>
                  <a:pt x="0" y="99398"/>
                </a:lnTo>
                <a:lnTo>
                  <a:pt x="1217" y="104359"/>
                </a:lnTo>
                <a:lnTo>
                  <a:pt x="3299" y="107667"/>
                </a:lnTo>
                <a:lnTo>
                  <a:pt x="9697" y="112976"/>
                </a:lnTo>
                <a:lnTo>
                  <a:pt x="12763" y="113411"/>
                </a:lnTo>
                <a:lnTo>
                  <a:pt x="17346" y="113702"/>
                </a:lnTo>
                <a:lnTo>
                  <a:pt x="29212" y="114024"/>
                </a:lnTo>
                <a:lnTo>
                  <a:pt x="42952" y="114168"/>
                </a:lnTo>
                <a:lnTo>
                  <a:pt x="50173" y="112936"/>
                </a:lnTo>
                <a:lnTo>
                  <a:pt x="57526" y="110845"/>
                </a:lnTo>
                <a:lnTo>
                  <a:pt x="64968" y="108181"/>
                </a:lnTo>
                <a:lnTo>
                  <a:pt x="71200" y="103865"/>
                </a:lnTo>
                <a:lnTo>
                  <a:pt x="76624" y="98447"/>
                </a:lnTo>
                <a:lnTo>
                  <a:pt x="81510" y="92296"/>
                </a:lnTo>
                <a:lnTo>
                  <a:pt x="86038" y="86924"/>
                </a:lnTo>
                <a:lnTo>
                  <a:pt x="90326" y="82074"/>
                </a:lnTo>
                <a:lnTo>
                  <a:pt x="94455" y="77570"/>
                </a:lnTo>
                <a:lnTo>
                  <a:pt x="97208" y="73298"/>
                </a:lnTo>
                <a:lnTo>
                  <a:pt x="99043" y="69179"/>
                </a:lnTo>
                <a:lnTo>
                  <a:pt x="100266" y="65163"/>
                </a:lnTo>
                <a:lnTo>
                  <a:pt x="101081" y="61217"/>
                </a:lnTo>
                <a:lnTo>
                  <a:pt x="101625" y="57315"/>
                </a:lnTo>
                <a:lnTo>
                  <a:pt x="101988" y="53444"/>
                </a:lnTo>
                <a:lnTo>
                  <a:pt x="102229" y="49594"/>
                </a:lnTo>
                <a:lnTo>
                  <a:pt x="102498" y="41929"/>
                </a:lnTo>
                <a:lnTo>
                  <a:pt x="102670" y="26660"/>
                </a:lnTo>
                <a:lnTo>
                  <a:pt x="102694" y="19036"/>
                </a:lnTo>
                <a:lnTo>
                  <a:pt x="101430" y="15225"/>
                </a:lnTo>
                <a:lnTo>
                  <a:pt x="99318" y="11414"/>
                </a:lnTo>
                <a:lnTo>
                  <a:pt x="92870" y="2241"/>
                </a:lnTo>
                <a:lnTo>
                  <a:pt x="91070" y="1488"/>
                </a:lnTo>
                <a:lnTo>
                  <a:pt x="88601" y="986"/>
                </a:lnTo>
                <a:lnTo>
                  <a:pt x="81581" y="181"/>
                </a:lnTo>
                <a:lnTo>
                  <a:pt x="77234" y="71"/>
                </a:lnTo>
                <a:lnTo>
                  <a:pt x="64095" y="0"/>
                </a:lnTo>
                <a:lnTo>
                  <a:pt x="61728" y="1264"/>
                </a:lnTo>
                <a:lnTo>
                  <a:pt x="60149" y="3377"/>
                </a:lnTo>
                <a:lnTo>
                  <a:pt x="59097" y="6055"/>
                </a:lnTo>
                <a:lnTo>
                  <a:pt x="58395" y="10381"/>
                </a:lnTo>
                <a:lnTo>
                  <a:pt x="57928" y="15805"/>
                </a:lnTo>
                <a:lnTo>
                  <a:pt x="57616" y="21961"/>
                </a:lnTo>
                <a:lnTo>
                  <a:pt x="56138" y="27335"/>
                </a:lnTo>
                <a:lnTo>
                  <a:pt x="53883" y="32187"/>
                </a:lnTo>
                <a:lnTo>
                  <a:pt x="51109" y="36692"/>
                </a:lnTo>
                <a:lnTo>
                  <a:pt x="49261" y="42236"/>
                </a:lnTo>
                <a:lnTo>
                  <a:pt x="48028" y="48471"/>
                </a:lnTo>
                <a:lnTo>
                  <a:pt x="47206" y="55168"/>
                </a:lnTo>
                <a:lnTo>
                  <a:pt x="46658" y="60903"/>
                </a:lnTo>
                <a:lnTo>
                  <a:pt x="46293" y="65996"/>
                </a:lnTo>
                <a:lnTo>
                  <a:pt x="46050" y="70662"/>
                </a:lnTo>
                <a:lnTo>
                  <a:pt x="45779" y="79232"/>
                </a:lnTo>
                <a:lnTo>
                  <a:pt x="45707" y="83296"/>
                </a:lnTo>
                <a:lnTo>
                  <a:pt x="46929" y="87275"/>
                </a:lnTo>
                <a:lnTo>
                  <a:pt x="49013" y="91197"/>
                </a:lnTo>
                <a:lnTo>
                  <a:pt x="51673" y="95082"/>
                </a:lnTo>
                <a:lnTo>
                  <a:pt x="54716" y="100213"/>
                </a:lnTo>
                <a:lnTo>
                  <a:pt x="58015" y="106172"/>
                </a:lnTo>
                <a:lnTo>
                  <a:pt x="61484" y="112686"/>
                </a:lnTo>
                <a:lnTo>
                  <a:pt x="66337" y="117028"/>
                </a:lnTo>
                <a:lnTo>
                  <a:pt x="72112" y="119923"/>
                </a:lnTo>
                <a:lnTo>
                  <a:pt x="78502" y="121853"/>
                </a:lnTo>
                <a:lnTo>
                  <a:pt x="84032" y="123139"/>
                </a:lnTo>
                <a:lnTo>
                  <a:pt x="88989" y="123997"/>
                </a:lnTo>
                <a:lnTo>
                  <a:pt x="100002" y="125374"/>
                </a:lnTo>
                <a:lnTo>
                  <a:pt x="102175" y="124216"/>
                </a:lnTo>
                <a:lnTo>
                  <a:pt x="104894" y="122175"/>
                </a:lnTo>
                <a:lnTo>
                  <a:pt x="107977" y="119544"/>
                </a:lnTo>
                <a:lnTo>
                  <a:pt x="111302" y="116520"/>
                </a:lnTo>
                <a:lnTo>
                  <a:pt x="118383" y="109774"/>
                </a:lnTo>
                <a:lnTo>
                  <a:pt x="129510" y="98835"/>
                </a:lnTo>
                <a:lnTo>
                  <a:pt x="132008" y="95095"/>
                </a:lnTo>
                <a:lnTo>
                  <a:pt x="133673" y="91330"/>
                </a:lnTo>
                <a:lnTo>
                  <a:pt x="134782" y="87551"/>
                </a:lnTo>
                <a:lnTo>
                  <a:pt x="136792" y="83762"/>
                </a:lnTo>
                <a:lnTo>
                  <a:pt x="139403" y="79965"/>
                </a:lnTo>
                <a:lnTo>
                  <a:pt x="142413" y="76164"/>
                </a:lnTo>
                <a:lnTo>
                  <a:pt x="144419" y="72360"/>
                </a:lnTo>
                <a:lnTo>
                  <a:pt x="145757" y="68554"/>
                </a:lnTo>
                <a:lnTo>
                  <a:pt x="146649" y="64747"/>
                </a:lnTo>
                <a:lnTo>
                  <a:pt x="145973" y="60939"/>
                </a:lnTo>
                <a:lnTo>
                  <a:pt x="144253" y="57130"/>
                </a:lnTo>
                <a:lnTo>
                  <a:pt x="138435" y="47960"/>
                </a:lnTo>
                <a:lnTo>
                  <a:pt x="136687" y="45937"/>
                </a:lnTo>
                <a:lnTo>
                  <a:pt x="134252" y="43319"/>
                </a:lnTo>
                <a:lnTo>
                  <a:pt x="131359" y="40303"/>
                </a:lnTo>
                <a:lnTo>
                  <a:pt x="128160" y="38293"/>
                </a:lnTo>
                <a:lnTo>
                  <a:pt x="124758" y="36953"/>
                </a:lnTo>
                <a:lnTo>
                  <a:pt x="121219" y="36059"/>
                </a:lnTo>
                <a:lnTo>
                  <a:pt x="117591" y="35464"/>
                </a:lnTo>
                <a:lnTo>
                  <a:pt x="113901" y="35067"/>
                </a:lnTo>
                <a:lnTo>
                  <a:pt x="110172" y="34802"/>
                </a:lnTo>
                <a:lnTo>
                  <a:pt x="106415" y="34625"/>
                </a:lnTo>
                <a:lnTo>
                  <a:pt x="98855" y="34429"/>
                </a:lnTo>
                <a:lnTo>
                  <a:pt x="95060" y="35647"/>
                </a:lnTo>
                <a:lnTo>
                  <a:pt x="91261" y="37729"/>
                </a:lnTo>
                <a:lnTo>
                  <a:pt x="87459" y="40387"/>
                </a:lnTo>
                <a:lnTo>
                  <a:pt x="83653" y="43429"/>
                </a:lnTo>
                <a:lnTo>
                  <a:pt x="79846" y="46727"/>
                </a:lnTo>
                <a:lnTo>
                  <a:pt x="76038" y="50195"/>
                </a:lnTo>
                <a:lnTo>
                  <a:pt x="68421" y="57436"/>
                </a:lnTo>
                <a:lnTo>
                  <a:pt x="64611" y="61145"/>
                </a:lnTo>
                <a:lnTo>
                  <a:pt x="62072" y="66157"/>
                </a:lnTo>
                <a:lnTo>
                  <a:pt x="60379" y="72039"/>
                </a:lnTo>
                <a:lnTo>
                  <a:pt x="59250" y="78500"/>
                </a:lnTo>
                <a:lnTo>
                  <a:pt x="58498" y="85348"/>
                </a:lnTo>
                <a:lnTo>
                  <a:pt x="57996" y="92453"/>
                </a:lnTo>
                <a:lnTo>
                  <a:pt x="57662" y="99729"/>
                </a:lnTo>
                <a:lnTo>
                  <a:pt x="57290" y="114588"/>
                </a:lnTo>
                <a:lnTo>
                  <a:pt x="57191" y="122106"/>
                </a:lnTo>
                <a:lnTo>
                  <a:pt x="58395" y="127118"/>
                </a:lnTo>
                <a:lnTo>
                  <a:pt x="60467" y="130460"/>
                </a:lnTo>
                <a:lnTo>
                  <a:pt x="63119" y="132687"/>
                </a:lnTo>
                <a:lnTo>
                  <a:pt x="66157" y="134172"/>
                </a:lnTo>
                <a:lnTo>
                  <a:pt x="69452" y="135162"/>
                </a:lnTo>
                <a:lnTo>
                  <a:pt x="72919" y="135823"/>
                </a:lnTo>
                <a:lnTo>
                  <a:pt x="76500" y="136262"/>
                </a:lnTo>
                <a:lnTo>
                  <a:pt x="80158" y="136556"/>
                </a:lnTo>
                <a:lnTo>
                  <a:pt x="89085" y="137027"/>
                </a:lnTo>
                <a:lnTo>
                  <a:pt x="91087" y="135795"/>
                </a:lnTo>
                <a:lnTo>
                  <a:pt x="93692" y="133704"/>
                </a:lnTo>
                <a:lnTo>
                  <a:pt x="96699" y="131040"/>
                </a:lnTo>
                <a:lnTo>
                  <a:pt x="98704" y="126724"/>
                </a:lnTo>
                <a:lnTo>
                  <a:pt x="100040" y="121307"/>
                </a:lnTo>
                <a:lnTo>
                  <a:pt x="100931" y="115156"/>
                </a:lnTo>
                <a:lnTo>
                  <a:pt x="101525" y="109784"/>
                </a:lnTo>
                <a:lnTo>
                  <a:pt x="101921" y="104934"/>
                </a:lnTo>
                <a:lnTo>
                  <a:pt x="102185" y="100430"/>
                </a:lnTo>
                <a:lnTo>
                  <a:pt x="103631" y="94888"/>
                </a:lnTo>
                <a:lnTo>
                  <a:pt x="105865" y="88653"/>
                </a:lnTo>
                <a:lnTo>
                  <a:pt x="108624" y="81956"/>
                </a:lnTo>
                <a:lnTo>
                  <a:pt x="109193" y="74951"/>
                </a:lnTo>
                <a:lnTo>
                  <a:pt x="108303" y="67742"/>
                </a:lnTo>
                <a:lnTo>
                  <a:pt x="103817" y="50056"/>
                </a:lnTo>
                <a:lnTo>
                  <a:pt x="100909" y="46065"/>
                </a:lnTo>
                <a:lnTo>
                  <a:pt x="96430" y="40864"/>
                </a:lnTo>
                <a:lnTo>
                  <a:pt x="83127" y="26402"/>
                </a:lnTo>
                <a:lnTo>
                  <a:pt x="80766" y="25216"/>
                </a:lnTo>
                <a:lnTo>
                  <a:pt x="77922" y="24425"/>
                </a:lnTo>
                <a:lnTo>
                  <a:pt x="74755" y="23897"/>
                </a:lnTo>
                <a:lnTo>
                  <a:pt x="71374" y="23546"/>
                </a:lnTo>
                <a:lnTo>
                  <a:pt x="67851" y="23311"/>
                </a:lnTo>
                <a:lnTo>
                  <a:pt x="64231" y="23155"/>
                </a:lnTo>
                <a:lnTo>
                  <a:pt x="60548" y="24321"/>
                </a:lnTo>
                <a:lnTo>
                  <a:pt x="56823" y="26368"/>
                </a:lnTo>
                <a:lnTo>
                  <a:pt x="53069" y="29003"/>
                </a:lnTo>
                <a:lnTo>
                  <a:pt x="49297" y="30759"/>
                </a:lnTo>
                <a:lnTo>
                  <a:pt x="45512" y="31930"/>
                </a:lnTo>
                <a:lnTo>
                  <a:pt x="41719" y="32711"/>
                </a:lnTo>
                <a:lnTo>
                  <a:pt x="39190" y="34502"/>
                </a:lnTo>
                <a:lnTo>
                  <a:pt x="37505" y="36965"/>
                </a:lnTo>
                <a:lnTo>
                  <a:pt x="34132" y="457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1"/>
          <p:cNvSpPr/>
          <p:nvPr/>
        </p:nvSpPr>
        <p:spPr>
          <a:xfrm>
            <a:off x="971550" y="3086100"/>
            <a:ext cx="2251711" cy="91427"/>
          </a:xfrm>
          <a:custGeom>
            <a:avLst/>
            <a:gdLst/>
            <a:ahLst/>
            <a:cxnLst/>
            <a:rect l="0" t="0" r="0" b="0"/>
            <a:pathLst>
              <a:path w="2251711" h="91427">
                <a:moveTo>
                  <a:pt x="0" y="57150"/>
                </a:moveTo>
                <a:lnTo>
                  <a:pt x="12135" y="57150"/>
                </a:lnTo>
                <a:lnTo>
                  <a:pt x="15710" y="58419"/>
                </a:lnTo>
                <a:lnTo>
                  <a:pt x="18093" y="60536"/>
                </a:lnTo>
                <a:lnTo>
                  <a:pt x="19682" y="63217"/>
                </a:lnTo>
                <a:lnTo>
                  <a:pt x="22011" y="65005"/>
                </a:lnTo>
                <a:lnTo>
                  <a:pt x="24834" y="66196"/>
                </a:lnTo>
                <a:lnTo>
                  <a:pt x="33897" y="68790"/>
                </a:lnTo>
                <a:lnTo>
                  <a:pt x="50625" y="74177"/>
                </a:lnTo>
                <a:lnTo>
                  <a:pt x="64230" y="76121"/>
                </a:lnTo>
                <a:lnTo>
                  <a:pt x="217195" y="87523"/>
                </a:lnTo>
                <a:lnTo>
                  <a:pt x="274754" y="89699"/>
                </a:lnTo>
                <a:lnTo>
                  <a:pt x="339787" y="91095"/>
                </a:lnTo>
                <a:lnTo>
                  <a:pt x="591677" y="91426"/>
                </a:lnTo>
                <a:lnTo>
                  <a:pt x="624321" y="90160"/>
                </a:lnTo>
                <a:lnTo>
                  <a:pt x="761474" y="82391"/>
                </a:lnTo>
                <a:lnTo>
                  <a:pt x="808333" y="79798"/>
                </a:lnTo>
                <a:lnTo>
                  <a:pt x="897225" y="72468"/>
                </a:lnTo>
                <a:lnTo>
                  <a:pt x="961804" y="68462"/>
                </a:lnTo>
                <a:lnTo>
                  <a:pt x="1054740" y="61066"/>
                </a:lnTo>
                <a:lnTo>
                  <a:pt x="1094883" y="58890"/>
                </a:lnTo>
                <a:lnTo>
                  <a:pt x="1117272" y="57040"/>
                </a:lnTo>
                <a:lnTo>
                  <a:pt x="1169242" y="51598"/>
                </a:lnTo>
                <a:lnTo>
                  <a:pt x="1192244" y="49638"/>
                </a:lnTo>
                <a:lnTo>
                  <a:pt x="1231349" y="47461"/>
                </a:lnTo>
                <a:lnTo>
                  <a:pt x="1253969" y="45611"/>
                </a:lnTo>
                <a:lnTo>
                  <a:pt x="1327997" y="38208"/>
                </a:lnTo>
                <a:lnTo>
                  <a:pt x="1388314" y="35451"/>
                </a:lnTo>
                <a:lnTo>
                  <a:pt x="1552212" y="34443"/>
                </a:lnTo>
                <a:lnTo>
                  <a:pt x="1588528" y="35661"/>
                </a:lnTo>
                <a:lnTo>
                  <a:pt x="1672906" y="40402"/>
                </a:lnTo>
                <a:lnTo>
                  <a:pt x="1723600" y="40905"/>
                </a:lnTo>
                <a:lnTo>
                  <a:pt x="1778987" y="39970"/>
                </a:lnTo>
                <a:lnTo>
                  <a:pt x="1950193" y="35411"/>
                </a:lnTo>
                <a:lnTo>
                  <a:pt x="1977039" y="33768"/>
                </a:lnTo>
                <a:lnTo>
                  <a:pt x="2001285" y="31402"/>
                </a:lnTo>
                <a:lnTo>
                  <a:pt x="2023801" y="28554"/>
                </a:lnTo>
                <a:lnTo>
                  <a:pt x="2041350" y="26656"/>
                </a:lnTo>
                <a:lnTo>
                  <a:pt x="2067623" y="24547"/>
                </a:lnTo>
                <a:lnTo>
                  <a:pt x="2078185" y="22714"/>
                </a:lnTo>
                <a:lnTo>
                  <a:pt x="2087767" y="20223"/>
                </a:lnTo>
                <a:lnTo>
                  <a:pt x="2096694" y="17292"/>
                </a:lnTo>
                <a:lnTo>
                  <a:pt x="2105186" y="15338"/>
                </a:lnTo>
                <a:lnTo>
                  <a:pt x="2121395" y="13167"/>
                </a:lnTo>
                <a:lnTo>
                  <a:pt x="2131813" y="11317"/>
                </a:lnTo>
                <a:lnTo>
                  <a:pt x="2143839" y="8815"/>
                </a:lnTo>
                <a:lnTo>
                  <a:pt x="2156935" y="5876"/>
                </a:lnTo>
                <a:lnTo>
                  <a:pt x="2172017" y="3917"/>
                </a:lnTo>
                <a:lnTo>
                  <a:pt x="2218501" y="1160"/>
                </a:lnTo>
                <a:lnTo>
                  <a:pt x="22517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63"/>
          <p:cNvSpPr/>
          <p:nvPr/>
        </p:nvSpPr>
        <p:spPr>
          <a:xfrm>
            <a:off x="6537959" y="2813517"/>
            <a:ext cx="1303021" cy="1712763"/>
          </a:xfrm>
          <a:custGeom>
            <a:avLst/>
            <a:gdLst/>
            <a:ahLst/>
            <a:cxnLst/>
            <a:rect l="0" t="0" r="0" b="0"/>
            <a:pathLst>
              <a:path w="1303021" h="1712763">
                <a:moveTo>
                  <a:pt x="0" y="1278422"/>
                </a:moveTo>
                <a:lnTo>
                  <a:pt x="6068" y="1272355"/>
                </a:lnTo>
                <a:lnTo>
                  <a:pt x="9125" y="1270567"/>
                </a:lnTo>
                <a:lnTo>
                  <a:pt x="20801" y="1267463"/>
                </a:lnTo>
                <a:lnTo>
                  <a:pt x="61335" y="1228506"/>
                </a:lnTo>
                <a:lnTo>
                  <a:pt x="105102" y="1184751"/>
                </a:lnTo>
                <a:lnTo>
                  <a:pt x="141914" y="1141871"/>
                </a:lnTo>
                <a:lnTo>
                  <a:pt x="174835" y="1093042"/>
                </a:lnTo>
                <a:lnTo>
                  <a:pt x="200676" y="1052468"/>
                </a:lnTo>
                <a:lnTo>
                  <a:pt x="226773" y="1017978"/>
                </a:lnTo>
                <a:lnTo>
                  <a:pt x="258268" y="979790"/>
                </a:lnTo>
                <a:lnTo>
                  <a:pt x="289200" y="945883"/>
                </a:lnTo>
                <a:lnTo>
                  <a:pt x="329424" y="901209"/>
                </a:lnTo>
                <a:lnTo>
                  <a:pt x="377007" y="840125"/>
                </a:lnTo>
                <a:lnTo>
                  <a:pt x="411068" y="800215"/>
                </a:lnTo>
                <a:lnTo>
                  <a:pt x="449526" y="760507"/>
                </a:lnTo>
                <a:lnTo>
                  <a:pt x="477505" y="731125"/>
                </a:lnTo>
                <a:lnTo>
                  <a:pt x="526717" y="675288"/>
                </a:lnTo>
                <a:lnTo>
                  <a:pt x="559642" y="639835"/>
                </a:lnTo>
                <a:lnTo>
                  <a:pt x="596910" y="601713"/>
                </a:lnTo>
                <a:lnTo>
                  <a:pt x="629406" y="565683"/>
                </a:lnTo>
                <a:lnTo>
                  <a:pt x="655656" y="536199"/>
                </a:lnTo>
                <a:lnTo>
                  <a:pt x="692723" y="501929"/>
                </a:lnTo>
                <a:lnTo>
                  <a:pt x="740602" y="458338"/>
                </a:lnTo>
                <a:lnTo>
                  <a:pt x="780430" y="423721"/>
                </a:lnTo>
                <a:lnTo>
                  <a:pt x="802227" y="403821"/>
                </a:lnTo>
                <a:lnTo>
                  <a:pt x="846766" y="361391"/>
                </a:lnTo>
                <a:lnTo>
                  <a:pt x="884342" y="318934"/>
                </a:lnTo>
                <a:lnTo>
                  <a:pt x="918398" y="288950"/>
                </a:lnTo>
                <a:lnTo>
                  <a:pt x="955547" y="258267"/>
                </a:lnTo>
                <a:lnTo>
                  <a:pt x="993131" y="221259"/>
                </a:lnTo>
                <a:lnTo>
                  <a:pt x="1030706" y="189208"/>
                </a:lnTo>
                <a:lnTo>
                  <a:pt x="1056566" y="163168"/>
                </a:lnTo>
                <a:lnTo>
                  <a:pt x="1065638" y="149447"/>
                </a:lnTo>
                <a:lnTo>
                  <a:pt x="1071106" y="144772"/>
                </a:lnTo>
                <a:lnTo>
                  <a:pt x="1077290" y="141656"/>
                </a:lnTo>
                <a:lnTo>
                  <a:pt x="1083954" y="139578"/>
                </a:lnTo>
                <a:lnTo>
                  <a:pt x="1089666" y="135653"/>
                </a:lnTo>
                <a:lnTo>
                  <a:pt x="1111346" y="114489"/>
                </a:lnTo>
                <a:lnTo>
                  <a:pt x="1133643" y="97703"/>
                </a:lnTo>
                <a:lnTo>
                  <a:pt x="1172295" y="60229"/>
                </a:lnTo>
                <a:lnTo>
                  <a:pt x="1209747" y="28988"/>
                </a:lnTo>
                <a:lnTo>
                  <a:pt x="1226853" y="18268"/>
                </a:lnTo>
                <a:lnTo>
                  <a:pt x="1238688" y="13504"/>
                </a:lnTo>
                <a:lnTo>
                  <a:pt x="1248182" y="11386"/>
                </a:lnTo>
                <a:lnTo>
                  <a:pt x="1251221" y="9552"/>
                </a:lnTo>
                <a:lnTo>
                  <a:pt x="1253248" y="7059"/>
                </a:lnTo>
                <a:lnTo>
                  <a:pt x="1254598" y="4127"/>
                </a:lnTo>
                <a:lnTo>
                  <a:pt x="1256769" y="2172"/>
                </a:lnTo>
                <a:lnTo>
                  <a:pt x="1259486" y="869"/>
                </a:lnTo>
                <a:lnTo>
                  <a:pt x="1262567" y="0"/>
                </a:lnTo>
                <a:lnTo>
                  <a:pt x="1264622" y="691"/>
                </a:lnTo>
                <a:lnTo>
                  <a:pt x="1265991" y="2421"/>
                </a:lnTo>
                <a:lnTo>
                  <a:pt x="1268189" y="8256"/>
                </a:lnTo>
                <a:lnTo>
                  <a:pt x="1269639" y="8735"/>
                </a:lnTo>
                <a:lnTo>
                  <a:pt x="1274638" y="9267"/>
                </a:lnTo>
                <a:lnTo>
                  <a:pt x="1276479" y="11949"/>
                </a:lnTo>
                <a:lnTo>
                  <a:pt x="1278525" y="21702"/>
                </a:lnTo>
                <a:lnTo>
                  <a:pt x="1279838" y="68180"/>
                </a:lnTo>
                <a:lnTo>
                  <a:pt x="1280160" y="475114"/>
                </a:lnTo>
                <a:lnTo>
                  <a:pt x="1276774" y="526427"/>
                </a:lnTo>
                <a:lnTo>
                  <a:pt x="1274093" y="556112"/>
                </a:lnTo>
                <a:lnTo>
                  <a:pt x="1271113" y="609415"/>
                </a:lnTo>
                <a:lnTo>
                  <a:pt x="1268520" y="662316"/>
                </a:lnTo>
                <a:lnTo>
                  <a:pt x="1263133" y="723927"/>
                </a:lnTo>
                <a:lnTo>
                  <a:pt x="1261189" y="758899"/>
                </a:lnTo>
                <a:lnTo>
                  <a:pt x="1259029" y="835010"/>
                </a:lnTo>
                <a:lnTo>
                  <a:pt x="1257642" y="921924"/>
                </a:lnTo>
                <a:lnTo>
                  <a:pt x="1257346" y="1013585"/>
                </a:lnTo>
                <a:lnTo>
                  <a:pt x="1260707" y="1074780"/>
                </a:lnTo>
                <a:lnTo>
                  <a:pt x="1265165" y="1149815"/>
                </a:lnTo>
                <a:lnTo>
                  <a:pt x="1267146" y="1204330"/>
                </a:lnTo>
                <a:lnTo>
                  <a:pt x="1268261" y="1282857"/>
                </a:lnTo>
                <a:lnTo>
                  <a:pt x="1274659" y="1332089"/>
                </a:lnTo>
                <a:lnTo>
                  <a:pt x="1278530" y="1368830"/>
                </a:lnTo>
                <a:lnTo>
                  <a:pt x="1279436" y="1405810"/>
                </a:lnTo>
                <a:lnTo>
                  <a:pt x="1281108" y="1454419"/>
                </a:lnTo>
                <a:lnTo>
                  <a:pt x="1287920" y="1540966"/>
                </a:lnTo>
                <a:lnTo>
                  <a:pt x="1289960" y="1587725"/>
                </a:lnTo>
                <a:lnTo>
                  <a:pt x="1294252" y="1636447"/>
                </a:lnTo>
                <a:lnTo>
                  <a:pt x="1303020" y="1712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64"/>
          <p:cNvSpPr/>
          <p:nvPr/>
        </p:nvSpPr>
        <p:spPr>
          <a:xfrm>
            <a:off x="6526530" y="4103370"/>
            <a:ext cx="1348740" cy="400050"/>
          </a:xfrm>
          <a:custGeom>
            <a:avLst/>
            <a:gdLst/>
            <a:ahLst/>
            <a:cxnLst/>
            <a:rect l="0" t="0" r="0" b="0"/>
            <a:pathLst>
              <a:path w="1348740" h="400050">
                <a:moveTo>
                  <a:pt x="0" y="0"/>
                </a:moveTo>
                <a:lnTo>
                  <a:pt x="30527" y="9046"/>
                </a:lnTo>
                <a:lnTo>
                  <a:pt x="65893" y="11336"/>
                </a:lnTo>
                <a:lnTo>
                  <a:pt x="78392" y="11388"/>
                </a:lnTo>
                <a:lnTo>
                  <a:pt x="92414" y="14798"/>
                </a:lnTo>
                <a:lnTo>
                  <a:pt x="107113" y="19276"/>
                </a:lnTo>
                <a:lnTo>
                  <a:pt x="129669" y="23068"/>
                </a:lnTo>
                <a:lnTo>
                  <a:pt x="160044" y="31696"/>
                </a:lnTo>
                <a:lnTo>
                  <a:pt x="186274" y="36908"/>
                </a:lnTo>
                <a:lnTo>
                  <a:pt x="233665" y="48333"/>
                </a:lnTo>
                <a:lnTo>
                  <a:pt x="261004" y="54537"/>
                </a:lnTo>
                <a:lnTo>
                  <a:pt x="299065" y="56633"/>
                </a:lnTo>
                <a:lnTo>
                  <a:pt x="341198" y="67080"/>
                </a:lnTo>
                <a:lnTo>
                  <a:pt x="368435" y="75200"/>
                </a:lnTo>
                <a:lnTo>
                  <a:pt x="392942" y="83153"/>
                </a:lnTo>
                <a:lnTo>
                  <a:pt x="415632" y="90995"/>
                </a:lnTo>
                <a:lnTo>
                  <a:pt x="437108" y="98763"/>
                </a:lnTo>
                <a:lnTo>
                  <a:pt x="467743" y="107395"/>
                </a:lnTo>
                <a:lnTo>
                  <a:pt x="499270" y="115640"/>
                </a:lnTo>
                <a:lnTo>
                  <a:pt x="528085" y="126127"/>
                </a:lnTo>
                <a:lnTo>
                  <a:pt x="571955" y="141048"/>
                </a:lnTo>
                <a:lnTo>
                  <a:pt x="606914" y="147100"/>
                </a:lnTo>
                <a:lnTo>
                  <a:pt x="618143" y="147927"/>
                </a:lnTo>
                <a:lnTo>
                  <a:pt x="662293" y="160936"/>
                </a:lnTo>
                <a:lnTo>
                  <a:pt x="689322" y="168047"/>
                </a:lnTo>
                <a:lnTo>
                  <a:pt x="718029" y="179190"/>
                </a:lnTo>
                <a:lnTo>
                  <a:pt x="752193" y="186743"/>
                </a:lnTo>
                <a:lnTo>
                  <a:pt x="789997" y="198135"/>
                </a:lnTo>
                <a:lnTo>
                  <a:pt x="837684" y="211140"/>
                </a:lnTo>
                <a:lnTo>
                  <a:pt x="887859" y="227518"/>
                </a:lnTo>
                <a:lnTo>
                  <a:pt x="915727" y="237856"/>
                </a:lnTo>
                <a:lnTo>
                  <a:pt x="936579" y="246683"/>
                </a:lnTo>
                <a:lnTo>
                  <a:pt x="962599" y="257523"/>
                </a:lnTo>
                <a:lnTo>
                  <a:pt x="985125" y="262570"/>
                </a:lnTo>
                <a:lnTo>
                  <a:pt x="1014918" y="275009"/>
                </a:lnTo>
                <a:lnTo>
                  <a:pt x="1047476" y="285954"/>
                </a:lnTo>
                <a:lnTo>
                  <a:pt x="1073411" y="296971"/>
                </a:lnTo>
                <a:lnTo>
                  <a:pt x="1093635" y="306826"/>
                </a:lnTo>
                <a:lnTo>
                  <a:pt x="1099047" y="307817"/>
                </a:lnTo>
                <a:lnTo>
                  <a:pt x="1102267" y="308081"/>
                </a:lnTo>
                <a:lnTo>
                  <a:pt x="1125004" y="314520"/>
                </a:lnTo>
                <a:lnTo>
                  <a:pt x="1131002" y="317630"/>
                </a:lnTo>
                <a:lnTo>
                  <a:pt x="1135002" y="320973"/>
                </a:lnTo>
                <a:lnTo>
                  <a:pt x="1137668" y="324472"/>
                </a:lnTo>
                <a:lnTo>
                  <a:pt x="1140715" y="326804"/>
                </a:lnTo>
                <a:lnTo>
                  <a:pt x="1144017" y="328359"/>
                </a:lnTo>
                <a:lnTo>
                  <a:pt x="1152373" y="330855"/>
                </a:lnTo>
                <a:lnTo>
                  <a:pt x="1159888" y="331287"/>
                </a:lnTo>
                <a:lnTo>
                  <a:pt x="1201181" y="348414"/>
                </a:lnTo>
                <a:lnTo>
                  <a:pt x="1228971" y="357204"/>
                </a:lnTo>
                <a:lnTo>
                  <a:pt x="1248096" y="365344"/>
                </a:lnTo>
                <a:lnTo>
                  <a:pt x="1264654" y="374850"/>
                </a:lnTo>
                <a:lnTo>
                  <a:pt x="1270304" y="376149"/>
                </a:lnTo>
                <a:lnTo>
                  <a:pt x="1284281" y="376984"/>
                </a:lnTo>
                <a:lnTo>
                  <a:pt x="1286717" y="378322"/>
                </a:lnTo>
                <a:lnTo>
                  <a:pt x="1288341" y="380484"/>
                </a:lnTo>
                <a:lnTo>
                  <a:pt x="1289424" y="383196"/>
                </a:lnTo>
                <a:lnTo>
                  <a:pt x="1291416" y="385004"/>
                </a:lnTo>
                <a:lnTo>
                  <a:pt x="1294014" y="386209"/>
                </a:lnTo>
                <a:lnTo>
                  <a:pt x="1300287" y="387548"/>
                </a:lnTo>
                <a:lnTo>
                  <a:pt x="1329732" y="388577"/>
                </a:lnTo>
                <a:lnTo>
                  <a:pt x="1333528" y="389861"/>
                </a:lnTo>
                <a:lnTo>
                  <a:pt x="1348739" y="4000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65"/>
          <p:cNvSpPr/>
          <p:nvPr/>
        </p:nvSpPr>
        <p:spPr>
          <a:xfrm>
            <a:off x="7235190" y="2880359"/>
            <a:ext cx="582930" cy="1405892"/>
          </a:xfrm>
          <a:custGeom>
            <a:avLst/>
            <a:gdLst/>
            <a:ahLst/>
            <a:cxnLst/>
            <a:rect l="0" t="0" r="0" b="0"/>
            <a:pathLst>
              <a:path w="582930" h="1405892">
                <a:moveTo>
                  <a:pt x="582929" y="0"/>
                </a:moveTo>
                <a:lnTo>
                  <a:pt x="582929" y="6068"/>
                </a:lnTo>
                <a:lnTo>
                  <a:pt x="581660" y="9126"/>
                </a:lnTo>
                <a:lnTo>
                  <a:pt x="573088" y="20801"/>
                </a:lnTo>
                <a:lnTo>
                  <a:pt x="572205" y="25332"/>
                </a:lnTo>
                <a:lnTo>
                  <a:pt x="571639" y="32521"/>
                </a:lnTo>
                <a:lnTo>
                  <a:pt x="563672" y="43066"/>
                </a:lnTo>
                <a:lnTo>
                  <a:pt x="560544" y="55045"/>
                </a:lnTo>
                <a:lnTo>
                  <a:pt x="560111" y="66807"/>
                </a:lnTo>
                <a:lnTo>
                  <a:pt x="552223" y="77355"/>
                </a:lnTo>
                <a:lnTo>
                  <a:pt x="548431" y="87972"/>
                </a:lnTo>
                <a:lnTo>
                  <a:pt x="543044" y="95403"/>
                </a:lnTo>
                <a:lnTo>
                  <a:pt x="541098" y="100432"/>
                </a:lnTo>
                <a:lnTo>
                  <a:pt x="538938" y="112793"/>
                </a:lnTo>
                <a:lnTo>
                  <a:pt x="537092" y="117106"/>
                </a:lnTo>
                <a:lnTo>
                  <a:pt x="534591" y="119981"/>
                </a:lnTo>
                <a:lnTo>
                  <a:pt x="525003" y="127413"/>
                </a:lnTo>
                <a:lnTo>
                  <a:pt x="521452" y="130662"/>
                </a:lnTo>
                <a:lnTo>
                  <a:pt x="519085" y="134099"/>
                </a:lnTo>
                <a:lnTo>
                  <a:pt x="505640" y="171987"/>
                </a:lnTo>
                <a:lnTo>
                  <a:pt x="496247" y="188401"/>
                </a:lnTo>
                <a:lnTo>
                  <a:pt x="491629" y="201308"/>
                </a:lnTo>
                <a:lnTo>
                  <a:pt x="484052" y="213176"/>
                </a:lnTo>
                <a:lnTo>
                  <a:pt x="479972" y="224736"/>
                </a:lnTo>
                <a:lnTo>
                  <a:pt x="474517" y="232386"/>
                </a:lnTo>
                <a:lnTo>
                  <a:pt x="472555" y="237474"/>
                </a:lnTo>
                <a:lnTo>
                  <a:pt x="468523" y="255501"/>
                </a:lnTo>
                <a:lnTo>
                  <a:pt x="461119" y="269450"/>
                </a:lnTo>
                <a:lnTo>
                  <a:pt x="458941" y="277659"/>
                </a:lnTo>
                <a:lnTo>
                  <a:pt x="457090" y="280356"/>
                </a:lnTo>
                <a:lnTo>
                  <a:pt x="454587" y="282154"/>
                </a:lnTo>
                <a:lnTo>
                  <a:pt x="451647" y="283353"/>
                </a:lnTo>
                <a:lnTo>
                  <a:pt x="449688" y="286692"/>
                </a:lnTo>
                <a:lnTo>
                  <a:pt x="445661" y="302257"/>
                </a:lnTo>
                <a:lnTo>
                  <a:pt x="430179" y="333085"/>
                </a:lnTo>
                <a:lnTo>
                  <a:pt x="413942" y="372652"/>
                </a:lnTo>
                <a:lnTo>
                  <a:pt x="410939" y="385865"/>
                </a:lnTo>
                <a:lnTo>
                  <a:pt x="393318" y="425877"/>
                </a:lnTo>
                <a:lnTo>
                  <a:pt x="379847" y="465975"/>
                </a:lnTo>
                <a:lnTo>
                  <a:pt x="378962" y="470670"/>
                </a:lnTo>
                <a:lnTo>
                  <a:pt x="374591" y="479274"/>
                </a:lnTo>
                <a:lnTo>
                  <a:pt x="371647" y="483346"/>
                </a:lnTo>
                <a:lnTo>
                  <a:pt x="368376" y="491258"/>
                </a:lnTo>
                <a:lnTo>
                  <a:pt x="367504" y="495145"/>
                </a:lnTo>
                <a:lnTo>
                  <a:pt x="363148" y="502851"/>
                </a:lnTo>
                <a:lnTo>
                  <a:pt x="360209" y="506685"/>
                </a:lnTo>
                <a:lnTo>
                  <a:pt x="356943" y="514330"/>
                </a:lnTo>
                <a:lnTo>
                  <a:pt x="354221" y="523231"/>
                </a:lnTo>
                <a:lnTo>
                  <a:pt x="338574" y="562996"/>
                </a:lnTo>
                <a:lnTo>
                  <a:pt x="331240" y="577457"/>
                </a:lnTo>
                <a:lnTo>
                  <a:pt x="325018" y="588118"/>
                </a:lnTo>
                <a:lnTo>
                  <a:pt x="314627" y="615348"/>
                </a:lnTo>
                <a:lnTo>
                  <a:pt x="301942" y="635148"/>
                </a:lnTo>
                <a:lnTo>
                  <a:pt x="299297" y="643392"/>
                </a:lnTo>
                <a:lnTo>
                  <a:pt x="296327" y="660302"/>
                </a:lnTo>
                <a:lnTo>
                  <a:pt x="288215" y="683398"/>
                </a:lnTo>
                <a:lnTo>
                  <a:pt x="287393" y="688009"/>
                </a:lnTo>
                <a:lnTo>
                  <a:pt x="283093" y="696518"/>
                </a:lnTo>
                <a:lnTo>
                  <a:pt x="280169" y="700566"/>
                </a:lnTo>
                <a:lnTo>
                  <a:pt x="276919" y="708449"/>
                </a:lnTo>
                <a:lnTo>
                  <a:pt x="274205" y="717457"/>
                </a:lnTo>
                <a:lnTo>
                  <a:pt x="265501" y="740549"/>
                </a:lnTo>
                <a:lnTo>
                  <a:pt x="264630" y="745160"/>
                </a:lnTo>
                <a:lnTo>
                  <a:pt x="260277" y="753669"/>
                </a:lnTo>
                <a:lnTo>
                  <a:pt x="247133" y="775548"/>
                </a:lnTo>
                <a:lnTo>
                  <a:pt x="243187" y="786225"/>
                </a:lnTo>
                <a:lnTo>
                  <a:pt x="242134" y="790850"/>
                </a:lnTo>
                <a:lnTo>
                  <a:pt x="237578" y="799376"/>
                </a:lnTo>
                <a:lnTo>
                  <a:pt x="234585" y="803427"/>
                </a:lnTo>
                <a:lnTo>
                  <a:pt x="231260" y="811316"/>
                </a:lnTo>
                <a:lnTo>
                  <a:pt x="228511" y="820325"/>
                </a:lnTo>
                <a:lnTo>
                  <a:pt x="210478" y="860228"/>
                </a:lnTo>
                <a:lnTo>
                  <a:pt x="205873" y="874925"/>
                </a:lnTo>
                <a:lnTo>
                  <a:pt x="200296" y="883309"/>
                </a:lnTo>
                <a:lnTo>
                  <a:pt x="196971" y="894655"/>
                </a:lnTo>
                <a:lnTo>
                  <a:pt x="196083" y="901237"/>
                </a:lnTo>
                <a:lnTo>
                  <a:pt x="191711" y="911937"/>
                </a:lnTo>
                <a:lnTo>
                  <a:pt x="186805" y="920926"/>
                </a:lnTo>
                <a:lnTo>
                  <a:pt x="173191" y="962299"/>
                </a:lnTo>
                <a:lnTo>
                  <a:pt x="168837" y="970825"/>
                </a:lnTo>
                <a:lnTo>
                  <a:pt x="165898" y="974877"/>
                </a:lnTo>
                <a:lnTo>
                  <a:pt x="162632" y="982766"/>
                </a:lnTo>
                <a:lnTo>
                  <a:pt x="161761" y="986647"/>
                </a:lnTo>
                <a:lnTo>
                  <a:pt x="144654" y="1025568"/>
                </a:lnTo>
                <a:lnTo>
                  <a:pt x="125317" y="1086879"/>
                </a:lnTo>
                <a:lnTo>
                  <a:pt x="107350" y="1123965"/>
                </a:lnTo>
                <a:lnTo>
                  <a:pt x="96719" y="1145545"/>
                </a:lnTo>
                <a:lnTo>
                  <a:pt x="93003" y="1160547"/>
                </a:lnTo>
                <a:lnTo>
                  <a:pt x="90633" y="1175575"/>
                </a:lnTo>
                <a:lnTo>
                  <a:pt x="75592" y="1218222"/>
                </a:lnTo>
                <a:lnTo>
                  <a:pt x="63128" y="1261061"/>
                </a:lnTo>
                <a:lnTo>
                  <a:pt x="51164" y="1291192"/>
                </a:lnTo>
                <a:lnTo>
                  <a:pt x="39290" y="1318989"/>
                </a:lnTo>
                <a:lnTo>
                  <a:pt x="37623" y="1325096"/>
                </a:lnTo>
                <a:lnTo>
                  <a:pt x="32385" y="1335268"/>
                </a:lnTo>
                <a:lnTo>
                  <a:pt x="29210" y="1339759"/>
                </a:lnTo>
                <a:lnTo>
                  <a:pt x="25682" y="1348135"/>
                </a:lnTo>
                <a:lnTo>
                  <a:pt x="24741" y="1352147"/>
                </a:lnTo>
                <a:lnTo>
                  <a:pt x="20309" y="1359991"/>
                </a:lnTo>
                <a:lnTo>
                  <a:pt x="17349" y="1363861"/>
                </a:lnTo>
                <a:lnTo>
                  <a:pt x="14060" y="1371547"/>
                </a:lnTo>
                <a:lnTo>
                  <a:pt x="13183" y="1375375"/>
                </a:lnTo>
                <a:lnTo>
                  <a:pt x="8822" y="1383015"/>
                </a:lnTo>
                <a:lnTo>
                  <a:pt x="1742" y="1392199"/>
                </a:lnTo>
                <a:lnTo>
                  <a:pt x="775" y="1396842"/>
                </a:lnTo>
                <a:lnTo>
                  <a:pt x="0" y="1405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66"/>
          <p:cNvSpPr/>
          <p:nvPr/>
        </p:nvSpPr>
        <p:spPr>
          <a:xfrm>
            <a:off x="7269480" y="4160520"/>
            <a:ext cx="147500" cy="182881"/>
          </a:xfrm>
          <a:custGeom>
            <a:avLst/>
            <a:gdLst/>
            <a:ahLst/>
            <a:cxnLst/>
            <a:rect l="0" t="0" r="0" b="0"/>
            <a:pathLst>
              <a:path w="147500" h="182881">
                <a:moveTo>
                  <a:pt x="0" y="0"/>
                </a:moveTo>
                <a:lnTo>
                  <a:pt x="6068" y="0"/>
                </a:lnTo>
                <a:lnTo>
                  <a:pt x="12935" y="1269"/>
                </a:lnTo>
                <a:lnTo>
                  <a:pt x="34112" y="6067"/>
                </a:lnTo>
                <a:lnTo>
                  <a:pt x="43061" y="7855"/>
                </a:lnTo>
                <a:lnTo>
                  <a:pt x="50298" y="9046"/>
                </a:lnTo>
                <a:lnTo>
                  <a:pt x="56391" y="9840"/>
                </a:lnTo>
                <a:lnTo>
                  <a:pt x="61724" y="10370"/>
                </a:lnTo>
                <a:lnTo>
                  <a:pt x="66549" y="10723"/>
                </a:lnTo>
                <a:lnTo>
                  <a:pt x="71036" y="10959"/>
                </a:lnTo>
                <a:lnTo>
                  <a:pt x="79408" y="11220"/>
                </a:lnTo>
                <a:lnTo>
                  <a:pt x="91173" y="11336"/>
                </a:lnTo>
                <a:lnTo>
                  <a:pt x="144910" y="11426"/>
                </a:lnTo>
                <a:lnTo>
                  <a:pt x="146136" y="12697"/>
                </a:lnTo>
                <a:lnTo>
                  <a:pt x="146954" y="14815"/>
                </a:lnTo>
                <a:lnTo>
                  <a:pt x="147499" y="17496"/>
                </a:lnTo>
                <a:lnTo>
                  <a:pt x="146592" y="20554"/>
                </a:lnTo>
                <a:lnTo>
                  <a:pt x="144718" y="23862"/>
                </a:lnTo>
                <a:lnTo>
                  <a:pt x="142198" y="27338"/>
                </a:lnTo>
                <a:lnTo>
                  <a:pt x="140518" y="32195"/>
                </a:lnTo>
                <a:lnTo>
                  <a:pt x="139399" y="37973"/>
                </a:lnTo>
                <a:lnTo>
                  <a:pt x="138653" y="44365"/>
                </a:lnTo>
                <a:lnTo>
                  <a:pt x="138155" y="49897"/>
                </a:lnTo>
                <a:lnTo>
                  <a:pt x="137823" y="54854"/>
                </a:lnTo>
                <a:lnTo>
                  <a:pt x="137291" y="65868"/>
                </a:lnTo>
                <a:lnTo>
                  <a:pt x="135977" y="69312"/>
                </a:lnTo>
                <a:lnTo>
                  <a:pt x="133831" y="74148"/>
                </a:lnTo>
                <a:lnTo>
                  <a:pt x="131131" y="79912"/>
                </a:lnTo>
                <a:lnTo>
                  <a:pt x="129331" y="85024"/>
                </a:lnTo>
                <a:lnTo>
                  <a:pt x="128130" y="89703"/>
                </a:lnTo>
                <a:lnTo>
                  <a:pt x="127330" y="94092"/>
                </a:lnTo>
                <a:lnTo>
                  <a:pt x="125526" y="99558"/>
                </a:lnTo>
                <a:lnTo>
                  <a:pt x="123054" y="105742"/>
                </a:lnTo>
                <a:lnTo>
                  <a:pt x="120136" y="112404"/>
                </a:lnTo>
                <a:lnTo>
                  <a:pt x="118191" y="118116"/>
                </a:lnTo>
                <a:lnTo>
                  <a:pt x="116893" y="123194"/>
                </a:lnTo>
                <a:lnTo>
                  <a:pt x="116029" y="127849"/>
                </a:lnTo>
                <a:lnTo>
                  <a:pt x="115452" y="132223"/>
                </a:lnTo>
                <a:lnTo>
                  <a:pt x="115068" y="136408"/>
                </a:lnTo>
                <a:lnTo>
                  <a:pt x="114811" y="140469"/>
                </a:lnTo>
                <a:lnTo>
                  <a:pt x="113371" y="145715"/>
                </a:lnTo>
                <a:lnTo>
                  <a:pt x="111140" y="151753"/>
                </a:lnTo>
                <a:lnTo>
                  <a:pt x="104504" y="167559"/>
                </a:lnTo>
                <a:lnTo>
                  <a:pt x="103596" y="173107"/>
                </a:lnTo>
                <a:lnTo>
                  <a:pt x="103354" y="176364"/>
                </a:lnTo>
                <a:lnTo>
                  <a:pt x="101922" y="178536"/>
                </a:lnTo>
                <a:lnTo>
                  <a:pt x="99698" y="179984"/>
                </a:lnTo>
                <a:lnTo>
                  <a:pt x="91439" y="1828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7"/>
          <p:cNvSpPr/>
          <p:nvPr/>
        </p:nvSpPr>
        <p:spPr>
          <a:xfrm>
            <a:off x="6652259" y="3874770"/>
            <a:ext cx="1195307" cy="640081"/>
          </a:xfrm>
          <a:custGeom>
            <a:avLst/>
            <a:gdLst/>
            <a:ahLst/>
            <a:cxnLst/>
            <a:rect l="0" t="0" r="0" b="0"/>
            <a:pathLst>
              <a:path w="1195307" h="640081">
                <a:moveTo>
                  <a:pt x="1188720" y="640080"/>
                </a:moveTo>
                <a:lnTo>
                  <a:pt x="1195306" y="640080"/>
                </a:lnTo>
                <a:lnTo>
                  <a:pt x="1192494" y="640080"/>
                </a:lnTo>
                <a:lnTo>
                  <a:pt x="1191236" y="638809"/>
                </a:lnTo>
                <a:lnTo>
                  <a:pt x="1190397" y="636693"/>
                </a:lnTo>
                <a:lnTo>
                  <a:pt x="1189839" y="634012"/>
                </a:lnTo>
                <a:lnTo>
                  <a:pt x="1188196" y="632224"/>
                </a:lnTo>
                <a:lnTo>
                  <a:pt x="1185831" y="631032"/>
                </a:lnTo>
                <a:lnTo>
                  <a:pt x="1179816" y="629709"/>
                </a:lnTo>
                <a:lnTo>
                  <a:pt x="1172909" y="629120"/>
                </a:lnTo>
                <a:lnTo>
                  <a:pt x="1170560" y="627693"/>
                </a:lnTo>
                <a:lnTo>
                  <a:pt x="1168993" y="625472"/>
                </a:lnTo>
                <a:lnTo>
                  <a:pt x="1167949" y="622721"/>
                </a:lnTo>
                <a:lnTo>
                  <a:pt x="1165983" y="620887"/>
                </a:lnTo>
                <a:lnTo>
                  <a:pt x="1163402" y="619664"/>
                </a:lnTo>
                <a:lnTo>
                  <a:pt x="1160412" y="618849"/>
                </a:lnTo>
                <a:lnTo>
                  <a:pt x="1153702" y="614557"/>
                </a:lnTo>
                <a:lnTo>
                  <a:pt x="1145115" y="607521"/>
                </a:lnTo>
                <a:lnTo>
                  <a:pt x="1125167" y="595736"/>
                </a:lnTo>
                <a:lnTo>
                  <a:pt x="1102862" y="578539"/>
                </a:lnTo>
                <a:lnTo>
                  <a:pt x="1073958" y="563567"/>
                </a:lnTo>
                <a:lnTo>
                  <a:pt x="1048743" y="544878"/>
                </a:lnTo>
                <a:lnTo>
                  <a:pt x="1026454" y="532003"/>
                </a:lnTo>
                <a:lnTo>
                  <a:pt x="1008806" y="526599"/>
                </a:lnTo>
                <a:lnTo>
                  <a:pt x="992221" y="515546"/>
                </a:lnTo>
                <a:lnTo>
                  <a:pt x="965920" y="503875"/>
                </a:lnTo>
                <a:lnTo>
                  <a:pt x="939838" y="493607"/>
                </a:lnTo>
                <a:lnTo>
                  <a:pt x="910508" y="480687"/>
                </a:lnTo>
                <a:lnTo>
                  <a:pt x="898701" y="473988"/>
                </a:lnTo>
                <a:lnTo>
                  <a:pt x="863659" y="459975"/>
                </a:lnTo>
                <a:lnTo>
                  <a:pt x="842922" y="449273"/>
                </a:lnTo>
                <a:lnTo>
                  <a:pt x="828170" y="439329"/>
                </a:lnTo>
                <a:lnTo>
                  <a:pt x="815755" y="434547"/>
                </a:lnTo>
                <a:lnTo>
                  <a:pt x="804033" y="426922"/>
                </a:lnTo>
                <a:lnTo>
                  <a:pt x="796345" y="424693"/>
                </a:lnTo>
                <a:lnTo>
                  <a:pt x="772742" y="405235"/>
                </a:lnTo>
                <a:lnTo>
                  <a:pt x="747685" y="387475"/>
                </a:lnTo>
                <a:lnTo>
                  <a:pt x="735318" y="381761"/>
                </a:lnTo>
                <a:lnTo>
                  <a:pt x="730243" y="380237"/>
                </a:lnTo>
                <a:lnTo>
                  <a:pt x="721216" y="375157"/>
                </a:lnTo>
                <a:lnTo>
                  <a:pt x="717031" y="372025"/>
                </a:lnTo>
                <a:lnTo>
                  <a:pt x="708994" y="368544"/>
                </a:lnTo>
                <a:lnTo>
                  <a:pt x="699919" y="365727"/>
                </a:lnTo>
                <a:lnTo>
                  <a:pt x="681800" y="357001"/>
                </a:lnTo>
                <a:lnTo>
                  <a:pt x="659607" y="338940"/>
                </a:lnTo>
                <a:lnTo>
                  <a:pt x="655639" y="336450"/>
                </a:lnTo>
                <a:lnTo>
                  <a:pt x="619622" y="322714"/>
                </a:lnTo>
                <a:lnTo>
                  <a:pt x="615012" y="321823"/>
                </a:lnTo>
                <a:lnTo>
                  <a:pt x="606502" y="317445"/>
                </a:lnTo>
                <a:lnTo>
                  <a:pt x="602455" y="314500"/>
                </a:lnTo>
                <a:lnTo>
                  <a:pt x="594572" y="311227"/>
                </a:lnTo>
                <a:lnTo>
                  <a:pt x="590691" y="310355"/>
                </a:lnTo>
                <a:lnTo>
                  <a:pt x="582993" y="305998"/>
                </a:lnTo>
                <a:lnTo>
                  <a:pt x="568132" y="296406"/>
                </a:lnTo>
                <a:lnTo>
                  <a:pt x="551030" y="285520"/>
                </a:lnTo>
                <a:lnTo>
                  <a:pt x="546423" y="281787"/>
                </a:lnTo>
                <a:lnTo>
                  <a:pt x="540812" y="279298"/>
                </a:lnTo>
                <a:lnTo>
                  <a:pt x="506201" y="268907"/>
                </a:lnTo>
                <a:lnTo>
                  <a:pt x="477415" y="254953"/>
                </a:lnTo>
                <a:lnTo>
                  <a:pt x="441910" y="230110"/>
                </a:lnTo>
                <a:lnTo>
                  <a:pt x="427968" y="222921"/>
                </a:lnTo>
                <a:lnTo>
                  <a:pt x="395402" y="208802"/>
                </a:lnTo>
                <a:lnTo>
                  <a:pt x="368052" y="194088"/>
                </a:lnTo>
                <a:lnTo>
                  <a:pt x="333759" y="172198"/>
                </a:lnTo>
                <a:lnTo>
                  <a:pt x="301951" y="155585"/>
                </a:lnTo>
                <a:lnTo>
                  <a:pt x="270700" y="140846"/>
                </a:lnTo>
                <a:lnTo>
                  <a:pt x="243454" y="125705"/>
                </a:lnTo>
                <a:lnTo>
                  <a:pt x="238504" y="121903"/>
                </a:lnTo>
                <a:lnTo>
                  <a:pt x="204451" y="106676"/>
                </a:lnTo>
                <a:lnTo>
                  <a:pt x="175335" y="94825"/>
                </a:lnTo>
                <a:lnTo>
                  <a:pt x="170230" y="93697"/>
                </a:lnTo>
                <a:lnTo>
                  <a:pt x="161172" y="89056"/>
                </a:lnTo>
                <a:lnTo>
                  <a:pt x="156978" y="86040"/>
                </a:lnTo>
                <a:lnTo>
                  <a:pt x="148932" y="82690"/>
                </a:lnTo>
                <a:lnTo>
                  <a:pt x="139852" y="79931"/>
                </a:lnTo>
                <a:lnTo>
                  <a:pt x="121730" y="71237"/>
                </a:lnTo>
                <a:lnTo>
                  <a:pt x="105606" y="59256"/>
                </a:lnTo>
                <a:lnTo>
                  <a:pt x="100700" y="58086"/>
                </a:lnTo>
                <a:lnTo>
                  <a:pt x="97613" y="57774"/>
                </a:lnTo>
                <a:lnTo>
                  <a:pt x="94285" y="56295"/>
                </a:lnTo>
                <a:lnTo>
                  <a:pt x="82141" y="47363"/>
                </a:lnTo>
                <a:lnTo>
                  <a:pt x="77571" y="46450"/>
                </a:lnTo>
                <a:lnTo>
                  <a:pt x="74574" y="46206"/>
                </a:lnTo>
                <a:lnTo>
                  <a:pt x="71306" y="44774"/>
                </a:lnTo>
                <a:lnTo>
                  <a:pt x="60639" y="37961"/>
                </a:lnTo>
                <a:lnTo>
                  <a:pt x="53198" y="35921"/>
                </a:lnTo>
                <a:lnTo>
                  <a:pt x="50706" y="34107"/>
                </a:lnTo>
                <a:lnTo>
                  <a:pt x="49044" y="31628"/>
                </a:lnTo>
                <a:lnTo>
                  <a:pt x="47936" y="28705"/>
                </a:lnTo>
                <a:lnTo>
                  <a:pt x="44657" y="25487"/>
                </a:lnTo>
                <a:lnTo>
                  <a:pt x="34242" y="18524"/>
                </a:lnTo>
                <a:lnTo>
                  <a:pt x="24532" y="14582"/>
                </a:lnTo>
                <a:lnTo>
                  <a:pt x="20165" y="13531"/>
                </a:lnTo>
                <a:lnTo>
                  <a:pt x="17254" y="11561"/>
                </a:lnTo>
                <a:lnTo>
                  <a:pt x="15312" y="8977"/>
                </a:lnTo>
                <a:lnTo>
                  <a:pt x="14019" y="5984"/>
                </a:lnTo>
                <a:lnTo>
                  <a:pt x="11886" y="3990"/>
                </a:lnTo>
                <a:lnTo>
                  <a:pt x="9194" y="265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8"/>
          <p:cNvSpPr/>
          <p:nvPr/>
        </p:nvSpPr>
        <p:spPr>
          <a:xfrm>
            <a:off x="6697980" y="3874770"/>
            <a:ext cx="181140" cy="160020"/>
          </a:xfrm>
          <a:custGeom>
            <a:avLst/>
            <a:gdLst/>
            <a:ahLst/>
            <a:cxnLst/>
            <a:rect l="0" t="0" r="0" b="0"/>
            <a:pathLst>
              <a:path w="181140" h="160020">
                <a:moveTo>
                  <a:pt x="125729" y="160019"/>
                </a:moveTo>
                <a:lnTo>
                  <a:pt x="125729" y="153952"/>
                </a:lnTo>
                <a:lnTo>
                  <a:pt x="127000" y="149624"/>
                </a:lnTo>
                <a:lnTo>
                  <a:pt x="129117" y="144199"/>
                </a:lnTo>
                <a:lnTo>
                  <a:pt x="131797" y="138043"/>
                </a:lnTo>
                <a:lnTo>
                  <a:pt x="134854" y="133938"/>
                </a:lnTo>
                <a:lnTo>
                  <a:pt x="138163" y="131202"/>
                </a:lnTo>
                <a:lnTo>
                  <a:pt x="146530" y="126810"/>
                </a:lnTo>
                <a:lnTo>
                  <a:pt x="147216" y="125180"/>
                </a:lnTo>
                <a:lnTo>
                  <a:pt x="147675" y="122823"/>
                </a:lnTo>
                <a:lnTo>
                  <a:pt x="147979" y="119982"/>
                </a:lnTo>
                <a:lnTo>
                  <a:pt x="149453" y="118088"/>
                </a:lnTo>
                <a:lnTo>
                  <a:pt x="151705" y="116825"/>
                </a:lnTo>
                <a:lnTo>
                  <a:pt x="158377" y="114798"/>
                </a:lnTo>
                <a:lnTo>
                  <a:pt x="160195" y="112092"/>
                </a:lnTo>
                <a:lnTo>
                  <a:pt x="162676" y="107748"/>
                </a:lnTo>
                <a:lnTo>
                  <a:pt x="169717" y="94661"/>
                </a:lnTo>
                <a:lnTo>
                  <a:pt x="171564" y="93587"/>
                </a:lnTo>
                <a:lnTo>
                  <a:pt x="177004" y="92394"/>
                </a:lnTo>
                <a:lnTo>
                  <a:pt x="178963" y="90806"/>
                </a:lnTo>
                <a:lnTo>
                  <a:pt x="180268" y="88477"/>
                </a:lnTo>
                <a:lnTo>
                  <a:pt x="181139" y="85655"/>
                </a:lnTo>
                <a:lnTo>
                  <a:pt x="180449" y="83773"/>
                </a:lnTo>
                <a:lnTo>
                  <a:pt x="178719" y="82519"/>
                </a:lnTo>
                <a:lnTo>
                  <a:pt x="176296" y="81682"/>
                </a:lnTo>
                <a:lnTo>
                  <a:pt x="174680" y="79854"/>
                </a:lnTo>
                <a:lnTo>
                  <a:pt x="173604" y="77366"/>
                </a:lnTo>
                <a:lnTo>
                  <a:pt x="172886" y="74437"/>
                </a:lnTo>
                <a:lnTo>
                  <a:pt x="171137" y="72485"/>
                </a:lnTo>
                <a:lnTo>
                  <a:pt x="168701" y="71183"/>
                </a:lnTo>
                <a:lnTo>
                  <a:pt x="161734" y="69093"/>
                </a:lnTo>
                <a:lnTo>
                  <a:pt x="157395" y="68808"/>
                </a:lnTo>
                <a:lnTo>
                  <a:pt x="154460" y="68732"/>
                </a:lnTo>
                <a:lnTo>
                  <a:pt x="151233" y="67411"/>
                </a:lnTo>
                <a:lnTo>
                  <a:pt x="147812" y="65260"/>
                </a:lnTo>
                <a:lnTo>
                  <a:pt x="144262" y="62557"/>
                </a:lnTo>
                <a:lnTo>
                  <a:pt x="140624" y="60754"/>
                </a:lnTo>
                <a:lnTo>
                  <a:pt x="136929" y="59553"/>
                </a:lnTo>
                <a:lnTo>
                  <a:pt x="133196" y="58751"/>
                </a:lnTo>
                <a:lnTo>
                  <a:pt x="129438" y="58217"/>
                </a:lnTo>
                <a:lnTo>
                  <a:pt x="125661" y="57862"/>
                </a:lnTo>
                <a:lnTo>
                  <a:pt x="121875" y="57624"/>
                </a:lnTo>
                <a:lnTo>
                  <a:pt x="116810" y="54926"/>
                </a:lnTo>
                <a:lnTo>
                  <a:pt x="110893" y="50587"/>
                </a:lnTo>
                <a:lnTo>
                  <a:pt x="104408" y="45155"/>
                </a:lnTo>
                <a:lnTo>
                  <a:pt x="98815" y="41533"/>
                </a:lnTo>
                <a:lnTo>
                  <a:pt x="93817" y="39119"/>
                </a:lnTo>
                <a:lnTo>
                  <a:pt x="89215" y="37509"/>
                </a:lnTo>
                <a:lnTo>
                  <a:pt x="84876" y="35166"/>
                </a:lnTo>
                <a:lnTo>
                  <a:pt x="80714" y="32334"/>
                </a:lnTo>
                <a:lnTo>
                  <a:pt x="70977" y="24731"/>
                </a:lnTo>
                <a:lnTo>
                  <a:pt x="67638" y="22837"/>
                </a:lnTo>
                <a:lnTo>
                  <a:pt x="49107" y="13182"/>
                </a:lnTo>
                <a:lnTo>
                  <a:pt x="43839" y="8822"/>
                </a:lnTo>
                <a:lnTo>
                  <a:pt x="40655" y="5881"/>
                </a:lnTo>
                <a:lnTo>
                  <a:pt x="37263" y="3920"/>
                </a:lnTo>
                <a:lnTo>
                  <a:pt x="33732" y="2613"/>
                </a:lnTo>
                <a:lnTo>
                  <a:pt x="25008" y="516"/>
                </a:lnTo>
                <a:lnTo>
                  <a:pt x="20427" y="22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9"/>
          <p:cNvSpPr/>
          <p:nvPr/>
        </p:nvSpPr>
        <p:spPr>
          <a:xfrm>
            <a:off x="6800850" y="3771900"/>
            <a:ext cx="212184" cy="240030"/>
          </a:xfrm>
          <a:custGeom>
            <a:avLst/>
            <a:gdLst/>
            <a:ahLst/>
            <a:cxnLst/>
            <a:rect l="0" t="0" r="0" b="0"/>
            <a:pathLst>
              <a:path w="212184" h="240030">
                <a:moveTo>
                  <a:pt x="0" y="0"/>
                </a:moveTo>
                <a:lnTo>
                  <a:pt x="12135" y="6067"/>
                </a:lnTo>
                <a:lnTo>
                  <a:pt x="16980" y="9125"/>
                </a:lnTo>
                <a:lnTo>
                  <a:pt x="21480" y="12433"/>
                </a:lnTo>
                <a:lnTo>
                  <a:pt x="31759" y="20800"/>
                </a:lnTo>
                <a:lnTo>
                  <a:pt x="36552" y="25331"/>
                </a:lnTo>
                <a:lnTo>
                  <a:pt x="39607" y="28317"/>
                </a:lnTo>
                <a:lnTo>
                  <a:pt x="42915" y="30308"/>
                </a:lnTo>
                <a:lnTo>
                  <a:pt x="46390" y="31635"/>
                </a:lnTo>
                <a:lnTo>
                  <a:pt x="49976" y="32520"/>
                </a:lnTo>
                <a:lnTo>
                  <a:pt x="53637" y="34380"/>
                </a:lnTo>
                <a:lnTo>
                  <a:pt x="57348" y="36889"/>
                </a:lnTo>
                <a:lnTo>
                  <a:pt x="66361" y="43975"/>
                </a:lnTo>
                <a:lnTo>
                  <a:pt x="70980" y="48331"/>
                </a:lnTo>
                <a:lnTo>
                  <a:pt x="73990" y="51270"/>
                </a:lnTo>
                <a:lnTo>
                  <a:pt x="79806" y="54500"/>
                </a:lnTo>
                <a:lnTo>
                  <a:pt x="87494" y="57923"/>
                </a:lnTo>
                <a:lnTo>
                  <a:pt x="96429" y="61476"/>
                </a:lnTo>
                <a:lnTo>
                  <a:pt x="116517" y="68809"/>
                </a:lnTo>
                <a:lnTo>
                  <a:pt x="127208" y="72542"/>
                </a:lnTo>
                <a:lnTo>
                  <a:pt x="135605" y="75031"/>
                </a:lnTo>
                <a:lnTo>
                  <a:pt x="142473" y="76691"/>
                </a:lnTo>
                <a:lnTo>
                  <a:pt x="148322" y="77797"/>
                </a:lnTo>
                <a:lnTo>
                  <a:pt x="154761" y="79805"/>
                </a:lnTo>
                <a:lnTo>
                  <a:pt x="161594" y="82413"/>
                </a:lnTo>
                <a:lnTo>
                  <a:pt x="168689" y="85422"/>
                </a:lnTo>
                <a:lnTo>
                  <a:pt x="174690" y="88698"/>
                </a:lnTo>
                <a:lnTo>
                  <a:pt x="179959" y="92152"/>
                </a:lnTo>
                <a:lnTo>
                  <a:pt x="184742" y="95724"/>
                </a:lnTo>
                <a:lnTo>
                  <a:pt x="189201" y="98106"/>
                </a:lnTo>
                <a:lnTo>
                  <a:pt x="193444" y="99694"/>
                </a:lnTo>
                <a:lnTo>
                  <a:pt x="203311" y="102242"/>
                </a:lnTo>
                <a:lnTo>
                  <a:pt x="204120" y="103721"/>
                </a:lnTo>
                <a:lnTo>
                  <a:pt x="205020" y="108751"/>
                </a:lnTo>
                <a:lnTo>
                  <a:pt x="208806" y="115220"/>
                </a:lnTo>
                <a:lnTo>
                  <a:pt x="211594" y="118723"/>
                </a:lnTo>
                <a:lnTo>
                  <a:pt x="212183" y="121059"/>
                </a:lnTo>
                <a:lnTo>
                  <a:pt x="211305" y="122616"/>
                </a:lnTo>
                <a:lnTo>
                  <a:pt x="209450" y="123654"/>
                </a:lnTo>
                <a:lnTo>
                  <a:pt x="208213" y="125615"/>
                </a:lnTo>
                <a:lnTo>
                  <a:pt x="206839" y="131182"/>
                </a:lnTo>
                <a:lnTo>
                  <a:pt x="202662" y="134444"/>
                </a:lnTo>
                <a:lnTo>
                  <a:pt x="196068" y="137890"/>
                </a:lnTo>
                <a:lnTo>
                  <a:pt x="187862" y="141456"/>
                </a:lnTo>
                <a:lnTo>
                  <a:pt x="182391" y="145104"/>
                </a:lnTo>
                <a:lnTo>
                  <a:pt x="178744" y="148806"/>
                </a:lnTo>
                <a:lnTo>
                  <a:pt x="173421" y="156305"/>
                </a:lnTo>
                <a:lnTo>
                  <a:pt x="170225" y="160084"/>
                </a:lnTo>
                <a:lnTo>
                  <a:pt x="166823" y="163872"/>
                </a:lnTo>
                <a:lnTo>
                  <a:pt x="163285" y="166398"/>
                </a:lnTo>
                <a:lnTo>
                  <a:pt x="159656" y="168082"/>
                </a:lnTo>
                <a:lnTo>
                  <a:pt x="155967" y="169204"/>
                </a:lnTo>
                <a:lnTo>
                  <a:pt x="153509" y="171223"/>
                </a:lnTo>
                <a:lnTo>
                  <a:pt x="151869" y="173839"/>
                </a:lnTo>
                <a:lnTo>
                  <a:pt x="150776" y="176852"/>
                </a:lnTo>
                <a:lnTo>
                  <a:pt x="146174" y="183587"/>
                </a:lnTo>
                <a:lnTo>
                  <a:pt x="143170" y="187161"/>
                </a:lnTo>
                <a:lnTo>
                  <a:pt x="139896" y="189544"/>
                </a:lnTo>
                <a:lnTo>
                  <a:pt x="136445" y="191132"/>
                </a:lnTo>
                <a:lnTo>
                  <a:pt x="132873" y="192191"/>
                </a:lnTo>
                <a:lnTo>
                  <a:pt x="130492" y="194167"/>
                </a:lnTo>
                <a:lnTo>
                  <a:pt x="128904" y="196755"/>
                </a:lnTo>
                <a:lnTo>
                  <a:pt x="127846" y="199750"/>
                </a:lnTo>
                <a:lnTo>
                  <a:pt x="125870" y="201746"/>
                </a:lnTo>
                <a:lnTo>
                  <a:pt x="123283" y="203077"/>
                </a:lnTo>
                <a:lnTo>
                  <a:pt x="120288" y="203965"/>
                </a:lnTo>
                <a:lnTo>
                  <a:pt x="118292" y="205826"/>
                </a:lnTo>
                <a:lnTo>
                  <a:pt x="116961" y="208338"/>
                </a:lnTo>
                <a:lnTo>
                  <a:pt x="114826" y="215425"/>
                </a:lnTo>
                <a:lnTo>
                  <a:pt x="108387" y="222720"/>
                </a:lnTo>
                <a:lnTo>
                  <a:pt x="104505" y="226857"/>
                </a:lnTo>
                <a:lnTo>
                  <a:pt x="102689" y="227438"/>
                </a:lnTo>
                <a:lnTo>
                  <a:pt x="97287" y="228083"/>
                </a:lnTo>
                <a:lnTo>
                  <a:pt x="95337" y="229525"/>
                </a:lnTo>
                <a:lnTo>
                  <a:pt x="94038" y="231757"/>
                </a:lnTo>
                <a:lnTo>
                  <a:pt x="91440" y="240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0"/>
          <p:cNvSpPr/>
          <p:nvPr/>
        </p:nvSpPr>
        <p:spPr>
          <a:xfrm>
            <a:off x="6537959" y="4128558"/>
            <a:ext cx="1348742" cy="42906"/>
          </a:xfrm>
          <a:custGeom>
            <a:avLst/>
            <a:gdLst/>
            <a:ahLst/>
            <a:cxnLst/>
            <a:rect l="0" t="0" r="0" b="0"/>
            <a:pathLst>
              <a:path w="1348742" h="42906">
                <a:moveTo>
                  <a:pt x="0" y="9101"/>
                </a:moveTo>
                <a:lnTo>
                  <a:pt x="50022" y="9101"/>
                </a:lnTo>
                <a:lnTo>
                  <a:pt x="68909" y="7831"/>
                </a:lnTo>
                <a:lnTo>
                  <a:pt x="90389" y="5715"/>
                </a:lnTo>
                <a:lnTo>
                  <a:pt x="113600" y="3034"/>
                </a:lnTo>
                <a:lnTo>
                  <a:pt x="135423" y="1246"/>
                </a:lnTo>
                <a:lnTo>
                  <a:pt x="156323" y="55"/>
                </a:lnTo>
                <a:lnTo>
                  <a:pt x="196477" y="0"/>
                </a:lnTo>
                <a:lnTo>
                  <a:pt x="216075" y="1765"/>
                </a:lnTo>
                <a:lnTo>
                  <a:pt x="235491" y="4210"/>
                </a:lnTo>
                <a:lnTo>
                  <a:pt x="256054" y="5840"/>
                </a:lnTo>
                <a:lnTo>
                  <a:pt x="277383" y="6927"/>
                </a:lnTo>
                <a:lnTo>
                  <a:pt x="299222" y="7652"/>
                </a:lnTo>
                <a:lnTo>
                  <a:pt x="322671" y="9405"/>
                </a:lnTo>
                <a:lnTo>
                  <a:pt x="347195" y="11844"/>
                </a:lnTo>
                <a:lnTo>
                  <a:pt x="372433" y="14740"/>
                </a:lnTo>
                <a:lnTo>
                  <a:pt x="420796" y="21344"/>
                </a:lnTo>
                <a:lnTo>
                  <a:pt x="444362" y="24883"/>
                </a:lnTo>
                <a:lnTo>
                  <a:pt x="468961" y="27242"/>
                </a:lnTo>
                <a:lnTo>
                  <a:pt x="494251" y="28815"/>
                </a:lnTo>
                <a:lnTo>
                  <a:pt x="546057" y="30563"/>
                </a:lnTo>
                <a:lnTo>
                  <a:pt x="598716" y="31340"/>
                </a:lnTo>
                <a:lnTo>
                  <a:pt x="626474" y="32817"/>
                </a:lnTo>
                <a:lnTo>
                  <a:pt x="655139" y="35072"/>
                </a:lnTo>
                <a:lnTo>
                  <a:pt x="684410" y="37845"/>
                </a:lnTo>
                <a:lnTo>
                  <a:pt x="716623" y="39694"/>
                </a:lnTo>
                <a:lnTo>
                  <a:pt x="786283" y="41748"/>
                </a:lnTo>
                <a:lnTo>
                  <a:pt x="902969" y="42905"/>
                </a:lnTo>
                <a:lnTo>
                  <a:pt x="942339" y="41797"/>
                </a:lnTo>
                <a:lnTo>
                  <a:pt x="981286" y="39789"/>
                </a:lnTo>
                <a:lnTo>
                  <a:pt x="1019950" y="37179"/>
                </a:lnTo>
                <a:lnTo>
                  <a:pt x="1057158" y="35440"/>
                </a:lnTo>
                <a:lnTo>
                  <a:pt x="1128978" y="33508"/>
                </a:lnTo>
                <a:lnTo>
                  <a:pt x="1267379" y="32097"/>
                </a:lnTo>
                <a:lnTo>
                  <a:pt x="1281800" y="30782"/>
                </a:lnTo>
                <a:lnTo>
                  <a:pt x="1293953" y="28635"/>
                </a:lnTo>
                <a:lnTo>
                  <a:pt x="1304596" y="25934"/>
                </a:lnTo>
                <a:lnTo>
                  <a:pt x="1314231" y="22863"/>
                </a:lnTo>
                <a:lnTo>
                  <a:pt x="1323194" y="19546"/>
                </a:lnTo>
                <a:lnTo>
                  <a:pt x="1348741" y="9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1"/>
          <p:cNvSpPr/>
          <p:nvPr/>
        </p:nvSpPr>
        <p:spPr>
          <a:xfrm>
            <a:off x="7715431" y="4048295"/>
            <a:ext cx="205560" cy="157945"/>
          </a:xfrm>
          <a:custGeom>
            <a:avLst/>
            <a:gdLst/>
            <a:ahLst/>
            <a:cxnLst/>
            <a:rect l="0" t="0" r="0" b="0"/>
            <a:pathLst>
              <a:path w="205560" h="157945">
                <a:moveTo>
                  <a:pt x="34109" y="157944"/>
                </a:moveTo>
                <a:lnTo>
                  <a:pt x="34109" y="148103"/>
                </a:lnTo>
                <a:lnTo>
                  <a:pt x="30722" y="143834"/>
                </a:lnTo>
                <a:lnTo>
                  <a:pt x="24267" y="136813"/>
                </a:lnTo>
                <a:lnTo>
                  <a:pt x="23385" y="132466"/>
                </a:lnTo>
                <a:lnTo>
                  <a:pt x="22818" y="125395"/>
                </a:lnTo>
                <a:lnTo>
                  <a:pt x="19355" y="121041"/>
                </a:lnTo>
                <a:lnTo>
                  <a:pt x="16652" y="118103"/>
                </a:lnTo>
                <a:lnTo>
                  <a:pt x="13580" y="113603"/>
                </a:lnTo>
                <a:lnTo>
                  <a:pt x="10264" y="108064"/>
                </a:lnTo>
                <a:lnTo>
                  <a:pt x="6782" y="101831"/>
                </a:lnTo>
                <a:lnTo>
                  <a:pt x="4461" y="96405"/>
                </a:lnTo>
                <a:lnTo>
                  <a:pt x="2913" y="91518"/>
                </a:lnTo>
                <a:lnTo>
                  <a:pt x="430" y="80618"/>
                </a:lnTo>
                <a:lnTo>
                  <a:pt x="225" y="77183"/>
                </a:lnTo>
                <a:lnTo>
                  <a:pt x="0" y="66594"/>
                </a:lnTo>
                <a:lnTo>
                  <a:pt x="1209" y="61484"/>
                </a:lnTo>
                <a:lnTo>
                  <a:pt x="3286" y="56808"/>
                </a:lnTo>
                <a:lnTo>
                  <a:pt x="5940" y="52420"/>
                </a:lnTo>
                <a:lnTo>
                  <a:pt x="7709" y="45684"/>
                </a:lnTo>
                <a:lnTo>
                  <a:pt x="8889" y="37385"/>
                </a:lnTo>
                <a:lnTo>
                  <a:pt x="10782" y="14891"/>
                </a:lnTo>
                <a:lnTo>
                  <a:pt x="10938" y="11776"/>
                </a:lnTo>
                <a:lnTo>
                  <a:pt x="11110" y="4927"/>
                </a:lnTo>
                <a:lnTo>
                  <a:pt x="12427" y="2593"/>
                </a:lnTo>
                <a:lnTo>
                  <a:pt x="14574" y="1037"/>
                </a:lnTo>
                <a:lnTo>
                  <a:pt x="17276" y="0"/>
                </a:lnTo>
                <a:lnTo>
                  <a:pt x="20346" y="578"/>
                </a:lnTo>
                <a:lnTo>
                  <a:pt x="23664" y="2233"/>
                </a:lnTo>
                <a:lnTo>
                  <a:pt x="27146" y="4607"/>
                </a:lnTo>
                <a:lnTo>
                  <a:pt x="35816" y="7460"/>
                </a:lnTo>
                <a:lnTo>
                  <a:pt x="47947" y="10631"/>
                </a:lnTo>
                <a:lnTo>
                  <a:pt x="62384" y="14015"/>
                </a:lnTo>
                <a:lnTo>
                  <a:pt x="79629" y="16272"/>
                </a:lnTo>
                <a:lnTo>
                  <a:pt x="98745" y="17776"/>
                </a:lnTo>
                <a:lnTo>
                  <a:pt x="119110" y="18779"/>
                </a:lnTo>
                <a:lnTo>
                  <a:pt x="135226" y="20717"/>
                </a:lnTo>
                <a:lnTo>
                  <a:pt x="148510" y="23280"/>
                </a:lnTo>
                <a:lnTo>
                  <a:pt x="159906" y="26258"/>
                </a:lnTo>
                <a:lnTo>
                  <a:pt x="170043" y="28244"/>
                </a:lnTo>
                <a:lnTo>
                  <a:pt x="179342" y="29567"/>
                </a:lnTo>
                <a:lnTo>
                  <a:pt x="188081" y="30450"/>
                </a:lnTo>
                <a:lnTo>
                  <a:pt x="193907" y="32308"/>
                </a:lnTo>
                <a:lnTo>
                  <a:pt x="197790" y="34817"/>
                </a:lnTo>
                <a:lnTo>
                  <a:pt x="205559" y="436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72"/>
          <p:cNvSpPr/>
          <p:nvPr/>
        </p:nvSpPr>
        <p:spPr>
          <a:xfrm>
            <a:off x="7206190" y="4104179"/>
            <a:ext cx="154665" cy="124735"/>
          </a:xfrm>
          <a:custGeom>
            <a:avLst/>
            <a:gdLst/>
            <a:ahLst/>
            <a:cxnLst/>
            <a:rect l="0" t="0" r="0" b="0"/>
            <a:pathLst>
              <a:path w="154665" h="124735">
                <a:moveTo>
                  <a:pt x="109010" y="56341"/>
                </a:moveTo>
                <a:lnTo>
                  <a:pt x="83259" y="56341"/>
                </a:lnTo>
                <a:lnTo>
                  <a:pt x="79142" y="57610"/>
                </a:lnTo>
                <a:lnTo>
                  <a:pt x="75129" y="59727"/>
                </a:lnTo>
                <a:lnTo>
                  <a:pt x="71182" y="62408"/>
                </a:lnTo>
                <a:lnTo>
                  <a:pt x="67281" y="65466"/>
                </a:lnTo>
                <a:lnTo>
                  <a:pt x="63411" y="68774"/>
                </a:lnTo>
                <a:lnTo>
                  <a:pt x="59560" y="72250"/>
                </a:lnTo>
                <a:lnTo>
                  <a:pt x="51896" y="79498"/>
                </a:lnTo>
                <a:lnTo>
                  <a:pt x="31259" y="99820"/>
                </a:lnTo>
                <a:lnTo>
                  <a:pt x="30506" y="101837"/>
                </a:lnTo>
                <a:lnTo>
                  <a:pt x="30004" y="104452"/>
                </a:lnTo>
                <a:lnTo>
                  <a:pt x="29669" y="107465"/>
                </a:lnTo>
                <a:lnTo>
                  <a:pt x="29446" y="110743"/>
                </a:lnTo>
                <a:lnTo>
                  <a:pt x="29297" y="114199"/>
                </a:lnTo>
                <a:lnTo>
                  <a:pt x="29198" y="117773"/>
                </a:lnTo>
                <a:lnTo>
                  <a:pt x="30402" y="120155"/>
                </a:lnTo>
                <a:lnTo>
                  <a:pt x="32475" y="121744"/>
                </a:lnTo>
                <a:lnTo>
                  <a:pt x="35126" y="122802"/>
                </a:lnTo>
                <a:lnTo>
                  <a:pt x="38164" y="123509"/>
                </a:lnTo>
                <a:lnTo>
                  <a:pt x="41459" y="123979"/>
                </a:lnTo>
                <a:lnTo>
                  <a:pt x="44927" y="124293"/>
                </a:lnTo>
                <a:lnTo>
                  <a:pt x="48507" y="124502"/>
                </a:lnTo>
                <a:lnTo>
                  <a:pt x="55873" y="124734"/>
                </a:lnTo>
                <a:lnTo>
                  <a:pt x="63425" y="123526"/>
                </a:lnTo>
                <a:lnTo>
                  <a:pt x="73540" y="121451"/>
                </a:lnTo>
                <a:lnTo>
                  <a:pt x="85363" y="118798"/>
                </a:lnTo>
                <a:lnTo>
                  <a:pt x="95786" y="115758"/>
                </a:lnTo>
                <a:lnTo>
                  <a:pt x="105273" y="112462"/>
                </a:lnTo>
                <a:lnTo>
                  <a:pt x="114139" y="108995"/>
                </a:lnTo>
                <a:lnTo>
                  <a:pt x="121319" y="105414"/>
                </a:lnTo>
                <a:lnTo>
                  <a:pt x="127376" y="101756"/>
                </a:lnTo>
                <a:lnTo>
                  <a:pt x="132683" y="98047"/>
                </a:lnTo>
                <a:lnTo>
                  <a:pt x="137492" y="94305"/>
                </a:lnTo>
                <a:lnTo>
                  <a:pt x="141969" y="90540"/>
                </a:lnTo>
                <a:lnTo>
                  <a:pt x="146222" y="86760"/>
                </a:lnTo>
                <a:lnTo>
                  <a:pt x="149057" y="82970"/>
                </a:lnTo>
                <a:lnTo>
                  <a:pt x="150948" y="79174"/>
                </a:lnTo>
                <a:lnTo>
                  <a:pt x="153983" y="70023"/>
                </a:lnTo>
                <a:lnTo>
                  <a:pt x="154232" y="66732"/>
                </a:lnTo>
                <a:lnTo>
                  <a:pt x="154398" y="61998"/>
                </a:lnTo>
                <a:lnTo>
                  <a:pt x="154664" y="42218"/>
                </a:lnTo>
                <a:lnTo>
                  <a:pt x="153416" y="39306"/>
                </a:lnTo>
                <a:lnTo>
                  <a:pt x="151314" y="37364"/>
                </a:lnTo>
                <a:lnTo>
                  <a:pt x="148643" y="36069"/>
                </a:lnTo>
                <a:lnTo>
                  <a:pt x="145591" y="35206"/>
                </a:lnTo>
                <a:lnTo>
                  <a:pt x="142287" y="34631"/>
                </a:lnTo>
                <a:lnTo>
                  <a:pt x="138815" y="34247"/>
                </a:lnTo>
                <a:lnTo>
                  <a:pt x="135230" y="33992"/>
                </a:lnTo>
                <a:lnTo>
                  <a:pt x="131569" y="33821"/>
                </a:lnTo>
                <a:lnTo>
                  <a:pt x="124116" y="33632"/>
                </a:lnTo>
                <a:lnTo>
                  <a:pt x="99114" y="33500"/>
                </a:lnTo>
                <a:lnTo>
                  <a:pt x="93523" y="34764"/>
                </a:lnTo>
                <a:lnTo>
                  <a:pt x="88525" y="36876"/>
                </a:lnTo>
                <a:lnTo>
                  <a:pt x="83923" y="39554"/>
                </a:lnTo>
                <a:lnTo>
                  <a:pt x="79586" y="42610"/>
                </a:lnTo>
                <a:lnTo>
                  <a:pt x="75423" y="45917"/>
                </a:lnTo>
                <a:lnTo>
                  <a:pt x="71378" y="49391"/>
                </a:lnTo>
                <a:lnTo>
                  <a:pt x="67413" y="52978"/>
                </a:lnTo>
                <a:lnTo>
                  <a:pt x="59619" y="60349"/>
                </a:lnTo>
                <a:lnTo>
                  <a:pt x="55762" y="65363"/>
                </a:lnTo>
                <a:lnTo>
                  <a:pt x="51922" y="71245"/>
                </a:lnTo>
                <a:lnTo>
                  <a:pt x="48091" y="77707"/>
                </a:lnTo>
                <a:lnTo>
                  <a:pt x="45537" y="83285"/>
                </a:lnTo>
                <a:lnTo>
                  <a:pt x="43834" y="88274"/>
                </a:lnTo>
                <a:lnTo>
                  <a:pt x="42700" y="92869"/>
                </a:lnTo>
                <a:lnTo>
                  <a:pt x="40673" y="97203"/>
                </a:lnTo>
                <a:lnTo>
                  <a:pt x="38052" y="101362"/>
                </a:lnTo>
                <a:lnTo>
                  <a:pt x="35035" y="105405"/>
                </a:lnTo>
                <a:lnTo>
                  <a:pt x="34293" y="109370"/>
                </a:lnTo>
                <a:lnTo>
                  <a:pt x="35068" y="113284"/>
                </a:lnTo>
                <a:lnTo>
                  <a:pt x="39370" y="122622"/>
                </a:lnTo>
                <a:lnTo>
                  <a:pt x="40993" y="123388"/>
                </a:lnTo>
                <a:lnTo>
                  <a:pt x="43345" y="123899"/>
                </a:lnTo>
                <a:lnTo>
                  <a:pt x="46184" y="124239"/>
                </a:lnTo>
                <a:lnTo>
                  <a:pt x="49346" y="124466"/>
                </a:lnTo>
                <a:lnTo>
                  <a:pt x="52724" y="124618"/>
                </a:lnTo>
                <a:lnTo>
                  <a:pt x="56245" y="124719"/>
                </a:lnTo>
                <a:lnTo>
                  <a:pt x="61134" y="123516"/>
                </a:lnTo>
                <a:lnTo>
                  <a:pt x="66932" y="121444"/>
                </a:lnTo>
                <a:lnTo>
                  <a:pt x="73338" y="118793"/>
                </a:lnTo>
                <a:lnTo>
                  <a:pt x="80148" y="117025"/>
                </a:lnTo>
                <a:lnTo>
                  <a:pt x="87229" y="115847"/>
                </a:lnTo>
                <a:lnTo>
                  <a:pt x="94489" y="115061"/>
                </a:lnTo>
                <a:lnTo>
                  <a:pt x="101869" y="111998"/>
                </a:lnTo>
                <a:lnTo>
                  <a:pt x="109330" y="107415"/>
                </a:lnTo>
                <a:lnTo>
                  <a:pt x="116843" y="101820"/>
                </a:lnTo>
                <a:lnTo>
                  <a:pt x="124392" y="95551"/>
                </a:lnTo>
                <a:lnTo>
                  <a:pt x="131965" y="88830"/>
                </a:lnTo>
                <a:lnTo>
                  <a:pt x="139553" y="81811"/>
                </a:lnTo>
                <a:lnTo>
                  <a:pt x="144612" y="75860"/>
                </a:lnTo>
                <a:lnTo>
                  <a:pt x="147984" y="70624"/>
                </a:lnTo>
                <a:lnTo>
                  <a:pt x="150233" y="65863"/>
                </a:lnTo>
                <a:lnTo>
                  <a:pt x="151732" y="61419"/>
                </a:lnTo>
                <a:lnTo>
                  <a:pt x="152731" y="57186"/>
                </a:lnTo>
                <a:lnTo>
                  <a:pt x="153397" y="53094"/>
                </a:lnTo>
                <a:lnTo>
                  <a:pt x="153842" y="49096"/>
                </a:lnTo>
                <a:lnTo>
                  <a:pt x="154137" y="45161"/>
                </a:lnTo>
                <a:lnTo>
                  <a:pt x="154335" y="41267"/>
                </a:lnTo>
                <a:lnTo>
                  <a:pt x="153196" y="36132"/>
                </a:lnTo>
                <a:lnTo>
                  <a:pt x="151167" y="30168"/>
                </a:lnTo>
                <a:lnTo>
                  <a:pt x="148545" y="23652"/>
                </a:lnTo>
                <a:lnTo>
                  <a:pt x="145527" y="18038"/>
                </a:lnTo>
                <a:lnTo>
                  <a:pt x="142244" y="13026"/>
                </a:lnTo>
                <a:lnTo>
                  <a:pt x="138786" y="8414"/>
                </a:lnTo>
                <a:lnTo>
                  <a:pt x="135210" y="5339"/>
                </a:lnTo>
                <a:lnTo>
                  <a:pt x="131557" y="3290"/>
                </a:lnTo>
                <a:lnTo>
                  <a:pt x="122636" y="0"/>
                </a:lnTo>
                <a:lnTo>
                  <a:pt x="118093" y="1000"/>
                </a:lnTo>
                <a:lnTo>
                  <a:pt x="111256" y="2937"/>
                </a:lnTo>
                <a:lnTo>
                  <a:pt x="102887" y="5498"/>
                </a:lnTo>
                <a:lnTo>
                  <a:pt x="96037" y="7206"/>
                </a:lnTo>
                <a:lnTo>
                  <a:pt x="90202" y="8344"/>
                </a:lnTo>
                <a:lnTo>
                  <a:pt x="85041" y="9103"/>
                </a:lnTo>
                <a:lnTo>
                  <a:pt x="75250" y="14688"/>
                </a:lnTo>
                <a:lnTo>
                  <a:pt x="62374" y="23493"/>
                </a:lnTo>
                <a:lnTo>
                  <a:pt x="47439" y="34442"/>
                </a:lnTo>
                <a:lnTo>
                  <a:pt x="37483" y="43012"/>
                </a:lnTo>
                <a:lnTo>
                  <a:pt x="30845" y="49994"/>
                </a:lnTo>
                <a:lnTo>
                  <a:pt x="26420" y="55920"/>
                </a:lnTo>
                <a:lnTo>
                  <a:pt x="22199" y="61140"/>
                </a:lnTo>
                <a:lnTo>
                  <a:pt x="18117" y="65890"/>
                </a:lnTo>
                <a:lnTo>
                  <a:pt x="14124" y="70327"/>
                </a:lnTo>
                <a:lnTo>
                  <a:pt x="11463" y="75825"/>
                </a:lnTo>
                <a:lnTo>
                  <a:pt x="9688" y="82030"/>
                </a:lnTo>
                <a:lnTo>
                  <a:pt x="8505" y="88707"/>
                </a:lnTo>
                <a:lnTo>
                  <a:pt x="8986" y="93158"/>
                </a:lnTo>
                <a:lnTo>
                  <a:pt x="10578" y="96126"/>
                </a:lnTo>
                <a:lnTo>
                  <a:pt x="12908" y="98104"/>
                </a:lnTo>
                <a:lnTo>
                  <a:pt x="14463" y="100693"/>
                </a:lnTo>
                <a:lnTo>
                  <a:pt x="15498" y="103689"/>
                </a:lnTo>
                <a:lnTo>
                  <a:pt x="16188" y="106956"/>
                </a:lnTo>
                <a:lnTo>
                  <a:pt x="17919" y="109134"/>
                </a:lnTo>
                <a:lnTo>
                  <a:pt x="20343" y="110586"/>
                </a:lnTo>
                <a:lnTo>
                  <a:pt x="23228" y="111554"/>
                </a:lnTo>
                <a:lnTo>
                  <a:pt x="26422" y="112200"/>
                </a:lnTo>
                <a:lnTo>
                  <a:pt x="29821" y="112630"/>
                </a:lnTo>
                <a:lnTo>
                  <a:pt x="33358" y="112917"/>
                </a:lnTo>
                <a:lnTo>
                  <a:pt x="36984" y="113108"/>
                </a:lnTo>
                <a:lnTo>
                  <a:pt x="49650" y="113440"/>
                </a:lnTo>
                <a:lnTo>
                  <a:pt x="52926" y="112187"/>
                </a:lnTo>
                <a:lnTo>
                  <a:pt x="57651" y="110081"/>
                </a:lnTo>
                <a:lnTo>
                  <a:pt x="71347" y="103645"/>
                </a:lnTo>
                <a:lnTo>
                  <a:pt x="72471" y="101847"/>
                </a:lnTo>
                <a:lnTo>
                  <a:pt x="73221" y="99378"/>
                </a:lnTo>
                <a:lnTo>
                  <a:pt x="73720" y="96462"/>
                </a:lnTo>
                <a:lnTo>
                  <a:pt x="75324" y="91978"/>
                </a:lnTo>
                <a:lnTo>
                  <a:pt x="77662" y="86449"/>
                </a:lnTo>
                <a:lnTo>
                  <a:pt x="80492" y="80223"/>
                </a:lnTo>
                <a:lnTo>
                  <a:pt x="82377" y="74802"/>
                </a:lnTo>
                <a:lnTo>
                  <a:pt x="83635" y="69918"/>
                </a:lnTo>
                <a:lnTo>
                  <a:pt x="84473" y="65392"/>
                </a:lnTo>
                <a:lnTo>
                  <a:pt x="85032" y="59835"/>
                </a:lnTo>
                <a:lnTo>
                  <a:pt x="85405" y="53590"/>
                </a:lnTo>
                <a:lnTo>
                  <a:pt x="85653" y="46887"/>
                </a:lnTo>
                <a:lnTo>
                  <a:pt x="84548" y="41148"/>
                </a:lnTo>
                <a:lnTo>
                  <a:pt x="82542" y="36052"/>
                </a:lnTo>
                <a:lnTo>
                  <a:pt x="79935" y="31385"/>
                </a:lnTo>
                <a:lnTo>
                  <a:pt x="76926" y="28274"/>
                </a:lnTo>
                <a:lnTo>
                  <a:pt x="73650" y="26199"/>
                </a:lnTo>
                <a:lnTo>
                  <a:pt x="65336" y="22870"/>
                </a:lnTo>
                <a:lnTo>
                  <a:pt x="60813" y="22415"/>
                </a:lnTo>
                <a:lnTo>
                  <a:pt x="57828" y="22293"/>
                </a:lnTo>
                <a:lnTo>
                  <a:pt x="51125" y="22159"/>
                </a:lnTo>
                <a:lnTo>
                  <a:pt x="47561" y="22122"/>
                </a:lnTo>
                <a:lnTo>
                  <a:pt x="43913" y="23368"/>
                </a:lnTo>
                <a:lnTo>
                  <a:pt x="40212" y="25469"/>
                </a:lnTo>
                <a:lnTo>
                  <a:pt x="36474" y="28140"/>
                </a:lnTo>
                <a:lnTo>
                  <a:pt x="32713" y="32460"/>
                </a:lnTo>
                <a:lnTo>
                  <a:pt x="28935" y="37880"/>
                </a:lnTo>
                <a:lnTo>
                  <a:pt x="25146" y="44034"/>
                </a:lnTo>
                <a:lnTo>
                  <a:pt x="21351" y="50676"/>
                </a:lnTo>
                <a:lnTo>
                  <a:pt x="8393" y="74943"/>
                </a:lnTo>
                <a:lnTo>
                  <a:pt x="740" y="90075"/>
                </a:lnTo>
                <a:lnTo>
                  <a:pt x="0" y="94070"/>
                </a:lnTo>
                <a:lnTo>
                  <a:pt x="776" y="96733"/>
                </a:lnTo>
                <a:lnTo>
                  <a:pt x="5079" y="101008"/>
                </a:lnTo>
                <a:lnTo>
                  <a:pt x="6703" y="100089"/>
                </a:lnTo>
                <a:lnTo>
                  <a:pt x="9056" y="98206"/>
                </a:lnTo>
                <a:lnTo>
                  <a:pt x="11894" y="95681"/>
                </a:lnTo>
                <a:lnTo>
                  <a:pt x="13786" y="92728"/>
                </a:lnTo>
                <a:lnTo>
                  <a:pt x="15047" y="89489"/>
                </a:lnTo>
                <a:lnTo>
                  <a:pt x="15887" y="86059"/>
                </a:lnTo>
                <a:lnTo>
                  <a:pt x="17718" y="82503"/>
                </a:lnTo>
                <a:lnTo>
                  <a:pt x="20209" y="78862"/>
                </a:lnTo>
                <a:lnTo>
                  <a:pt x="23139" y="75165"/>
                </a:lnTo>
                <a:lnTo>
                  <a:pt x="25093" y="70160"/>
                </a:lnTo>
                <a:lnTo>
                  <a:pt x="26395" y="64284"/>
                </a:lnTo>
                <a:lnTo>
                  <a:pt x="28485" y="48737"/>
                </a:lnTo>
                <a:lnTo>
                  <a:pt x="27387" y="46192"/>
                </a:lnTo>
                <a:lnTo>
                  <a:pt x="25384" y="43225"/>
                </a:lnTo>
                <a:lnTo>
                  <a:pt x="17569" y="33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perpendicular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perpendicular bisectors of the sides are concurrent at a point called the </a:t>
            </a:r>
            <a:r>
              <a:rPr lang="en-US" dirty="0" err="1" smtClean="0"/>
              <a:t>circumcenter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752600" y="3276600"/>
            <a:ext cx="5334000" cy="2743200"/>
          </a:xfrm>
          <a:prstGeom prst="triangle">
            <a:avLst>
              <a:gd name="adj" fmla="val 868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2"/>
          <p:cNvSpPr/>
          <p:nvPr/>
        </p:nvSpPr>
        <p:spPr>
          <a:xfrm>
            <a:off x="4594918" y="5955408"/>
            <a:ext cx="79755" cy="89414"/>
          </a:xfrm>
          <a:custGeom>
            <a:avLst/>
            <a:gdLst/>
            <a:ahLst/>
            <a:cxnLst/>
            <a:rect l="0" t="0" r="0" b="0"/>
            <a:pathLst>
              <a:path w="79755" h="89414">
                <a:moveTo>
                  <a:pt x="45661" y="45342"/>
                </a:moveTo>
                <a:lnTo>
                  <a:pt x="45661" y="29432"/>
                </a:lnTo>
                <a:lnTo>
                  <a:pt x="44391" y="27116"/>
                </a:lnTo>
                <a:lnTo>
                  <a:pt x="42275" y="25571"/>
                </a:lnTo>
                <a:lnTo>
                  <a:pt x="39594" y="24541"/>
                </a:lnTo>
                <a:lnTo>
                  <a:pt x="36536" y="23854"/>
                </a:lnTo>
                <a:lnTo>
                  <a:pt x="33228" y="23397"/>
                </a:lnTo>
                <a:lnTo>
                  <a:pt x="29753" y="23092"/>
                </a:lnTo>
                <a:lnTo>
                  <a:pt x="26165" y="22888"/>
                </a:lnTo>
                <a:lnTo>
                  <a:pt x="18793" y="22662"/>
                </a:lnTo>
                <a:lnTo>
                  <a:pt x="2182" y="22498"/>
                </a:lnTo>
                <a:lnTo>
                  <a:pt x="1435" y="23762"/>
                </a:lnTo>
                <a:lnTo>
                  <a:pt x="937" y="25875"/>
                </a:lnTo>
                <a:lnTo>
                  <a:pt x="606" y="28554"/>
                </a:lnTo>
                <a:lnTo>
                  <a:pt x="384" y="34150"/>
                </a:lnTo>
                <a:lnTo>
                  <a:pt x="0" y="69032"/>
                </a:lnTo>
                <a:lnTo>
                  <a:pt x="1250" y="72565"/>
                </a:lnTo>
                <a:lnTo>
                  <a:pt x="3354" y="74921"/>
                </a:lnTo>
                <a:lnTo>
                  <a:pt x="6027" y="76491"/>
                </a:lnTo>
                <a:lnTo>
                  <a:pt x="9078" y="78808"/>
                </a:lnTo>
                <a:lnTo>
                  <a:pt x="12383" y="81622"/>
                </a:lnTo>
                <a:lnTo>
                  <a:pt x="15855" y="84769"/>
                </a:lnTo>
                <a:lnTo>
                  <a:pt x="19441" y="86866"/>
                </a:lnTo>
                <a:lnTo>
                  <a:pt x="23101" y="88264"/>
                </a:lnTo>
                <a:lnTo>
                  <a:pt x="26811" y="89197"/>
                </a:lnTo>
                <a:lnTo>
                  <a:pt x="30555" y="88549"/>
                </a:lnTo>
                <a:lnTo>
                  <a:pt x="34320" y="86846"/>
                </a:lnTo>
                <a:lnTo>
                  <a:pt x="38101" y="84441"/>
                </a:lnTo>
                <a:lnTo>
                  <a:pt x="41891" y="82838"/>
                </a:lnTo>
                <a:lnTo>
                  <a:pt x="45688" y="81769"/>
                </a:lnTo>
                <a:lnTo>
                  <a:pt x="49489" y="81057"/>
                </a:lnTo>
                <a:lnTo>
                  <a:pt x="53293" y="80582"/>
                </a:lnTo>
                <a:lnTo>
                  <a:pt x="57099" y="80265"/>
                </a:lnTo>
                <a:lnTo>
                  <a:pt x="60907" y="80053"/>
                </a:lnTo>
                <a:lnTo>
                  <a:pt x="64715" y="78643"/>
                </a:lnTo>
                <a:lnTo>
                  <a:pt x="68524" y="76433"/>
                </a:lnTo>
                <a:lnTo>
                  <a:pt x="72333" y="73689"/>
                </a:lnTo>
                <a:lnTo>
                  <a:pt x="74873" y="70589"/>
                </a:lnTo>
                <a:lnTo>
                  <a:pt x="76565" y="67253"/>
                </a:lnTo>
                <a:lnTo>
                  <a:pt x="77694" y="63759"/>
                </a:lnTo>
                <a:lnTo>
                  <a:pt x="78447" y="60160"/>
                </a:lnTo>
                <a:lnTo>
                  <a:pt x="78948" y="56490"/>
                </a:lnTo>
                <a:lnTo>
                  <a:pt x="79283" y="52774"/>
                </a:lnTo>
                <a:lnTo>
                  <a:pt x="79506" y="47756"/>
                </a:lnTo>
                <a:lnTo>
                  <a:pt x="79754" y="35408"/>
                </a:lnTo>
                <a:lnTo>
                  <a:pt x="78550" y="28559"/>
                </a:lnTo>
                <a:lnTo>
                  <a:pt x="76477" y="21454"/>
                </a:lnTo>
                <a:lnTo>
                  <a:pt x="70093" y="3934"/>
                </a:lnTo>
                <a:lnTo>
                  <a:pt x="67029" y="2496"/>
                </a:lnTo>
                <a:lnTo>
                  <a:pt x="62446" y="1538"/>
                </a:lnTo>
                <a:lnTo>
                  <a:pt x="56851" y="899"/>
                </a:lnTo>
                <a:lnTo>
                  <a:pt x="51852" y="473"/>
                </a:lnTo>
                <a:lnTo>
                  <a:pt x="47248" y="189"/>
                </a:lnTo>
                <a:lnTo>
                  <a:pt x="42909" y="0"/>
                </a:lnTo>
                <a:lnTo>
                  <a:pt x="38747" y="1143"/>
                </a:lnTo>
                <a:lnTo>
                  <a:pt x="34702" y="3177"/>
                </a:lnTo>
                <a:lnTo>
                  <a:pt x="25152" y="9496"/>
                </a:lnTo>
                <a:lnTo>
                  <a:pt x="24369" y="11284"/>
                </a:lnTo>
                <a:lnTo>
                  <a:pt x="23846" y="13747"/>
                </a:lnTo>
                <a:lnTo>
                  <a:pt x="23498" y="16658"/>
                </a:lnTo>
                <a:lnTo>
                  <a:pt x="21996" y="21139"/>
                </a:lnTo>
                <a:lnTo>
                  <a:pt x="19725" y="26666"/>
                </a:lnTo>
                <a:lnTo>
                  <a:pt x="16940" y="32891"/>
                </a:lnTo>
                <a:lnTo>
                  <a:pt x="15084" y="38311"/>
                </a:lnTo>
                <a:lnTo>
                  <a:pt x="13847" y="43195"/>
                </a:lnTo>
                <a:lnTo>
                  <a:pt x="13022" y="47720"/>
                </a:lnTo>
                <a:lnTo>
                  <a:pt x="11202" y="52007"/>
                </a:lnTo>
                <a:lnTo>
                  <a:pt x="8718" y="56135"/>
                </a:lnTo>
                <a:lnTo>
                  <a:pt x="5793" y="60157"/>
                </a:lnTo>
                <a:lnTo>
                  <a:pt x="5112" y="64108"/>
                </a:lnTo>
                <a:lnTo>
                  <a:pt x="5929" y="68013"/>
                </a:lnTo>
                <a:lnTo>
                  <a:pt x="10297" y="77337"/>
                </a:lnTo>
                <a:lnTo>
                  <a:pt x="11925" y="78102"/>
                </a:lnTo>
                <a:lnTo>
                  <a:pt x="14280" y="78612"/>
                </a:lnTo>
                <a:lnTo>
                  <a:pt x="17121" y="78951"/>
                </a:lnTo>
                <a:lnTo>
                  <a:pt x="19014" y="80448"/>
                </a:lnTo>
                <a:lnTo>
                  <a:pt x="20277" y="82716"/>
                </a:lnTo>
                <a:lnTo>
                  <a:pt x="21118" y="85498"/>
                </a:lnTo>
                <a:lnTo>
                  <a:pt x="22949" y="87352"/>
                </a:lnTo>
                <a:lnTo>
                  <a:pt x="25440" y="88589"/>
                </a:lnTo>
                <a:lnTo>
                  <a:pt x="28371" y="89413"/>
                </a:lnTo>
                <a:lnTo>
                  <a:pt x="31594" y="88693"/>
                </a:lnTo>
                <a:lnTo>
                  <a:pt x="35014" y="86942"/>
                </a:lnTo>
                <a:lnTo>
                  <a:pt x="43558" y="81075"/>
                </a:lnTo>
                <a:lnTo>
                  <a:pt x="44259" y="79324"/>
                </a:lnTo>
                <a:lnTo>
                  <a:pt x="44727" y="76887"/>
                </a:lnTo>
                <a:lnTo>
                  <a:pt x="45038" y="73992"/>
                </a:lnTo>
                <a:lnTo>
                  <a:pt x="46516" y="69521"/>
                </a:lnTo>
                <a:lnTo>
                  <a:pt x="48771" y="64002"/>
                </a:lnTo>
                <a:lnTo>
                  <a:pt x="51545" y="57781"/>
                </a:lnTo>
                <a:lnTo>
                  <a:pt x="53394" y="52364"/>
                </a:lnTo>
                <a:lnTo>
                  <a:pt x="54626" y="47484"/>
                </a:lnTo>
                <a:lnTo>
                  <a:pt x="55448" y="42959"/>
                </a:lnTo>
                <a:lnTo>
                  <a:pt x="55996" y="37404"/>
                </a:lnTo>
                <a:lnTo>
                  <a:pt x="56361" y="31160"/>
                </a:lnTo>
                <a:lnTo>
                  <a:pt x="56605" y="24456"/>
                </a:lnTo>
                <a:lnTo>
                  <a:pt x="55497" y="18718"/>
                </a:lnTo>
                <a:lnTo>
                  <a:pt x="53488" y="13623"/>
                </a:lnTo>
                <a:lnTo>
                  <a:pt x="50879" y="8956"/>
                </a:lnTo>
                <a:lnTo>
                  <a:pt x="47870" y="5844"/>
                </a:lnTo>
                <a:lnTo>
                  <a:pt x="44594" y="3770"/>
                </a:lnTo>
                <a:lnTo>
                  <a:pt x="41140" y="2388"/>
                </a:lnTo>
                <a:lnTo>
                  <a:pt x="37567" y="1465"/>
                </a:lnTo>
                <a:lnTo>
                  <a:pt x="33915" y="850"/>
                </a:lnTo>
                <a:lnTo>
                  <a:pt x="30211" y="441"/>
                </a:lnTo>
                <a:lnTo>
                  <a:pt x="27741" y="2708"/>
                </a:lnTo>
                <a:lnTo>
                  <a:pt x="26095" y="6759"/>
                </a:lnTo>
                <a:lnTo>
                  <a:pt x="24997" y="11999"/>
                </a:lnTo>
                <a:lnTo>
                  <a:pt x="22995" y="16763"/>
                </a:lnTo>
                <a:lnTo>
                  <a:pt x="20390" y="21210"/>
                </a:lnTo>
                <a:lnTo>
                  <a:pt x="17384" y="25443"/>
                </a:lnTo>
                <a:lnTo>
                  <a:pt x="15380" y="29536"/>
                </a:lnTo>
                <a:lnTo>
                  <a:pt x="14044" y="33534"/>
                </a:lnTo>
                <a:lnTo>
                  <a:pt x="13153" y="37470"/>
                </a:lnTo>
                <a:lnTo>
                  <a:pt x="11289" y="42634"/>
                </a:lnTo>
                <a:lnTo>
                  <a:pt x="8776" y="48617"/>
                </a:lnTo>
                <a:lnTo>
                  <a:pt x="5832" y="55144"/>
                </a:lnTo>
                <a:lnTo>
                  <a:pt x="5138" y="59497"/>
                </a:lnTo>
                <a:lnTo>
                  <a:pt x="5946" y="62399"/>
                </a:lnTo>
                <a:lnTo>
                  <a:pt x="7754" y="64333"/>
                </a:lnTo>
                <a:lnTo>
                  <a:pt x="8960" y="64352"/>
                </a:lnTo>
                <a:lnTo>
                  <a:pt x="9764" y="63095"/>
                </a:lnTo>
                <a:lnTo>
                  <a:pt x="11372" y="567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53"/>
          <p:cNvSpPr/>
          <p:nvPr/>
        </p:nvSpPr>
        <p:spPr>
          <a:xfrm>
            <a:off x="4549140" y="4274820"/>
            <a:ext cx="91440" cy="1771650"/>
          </a:xfrm>
          <a:custGeom>
            <a:avLst/>
            <a:gdLst/>
            <a:ahLst/>
            <a:cxnLst/>
            <a:rect l="0" t="0" r="0" b="0"/>
            <a:pathLst>
              <a:path w="91440" h="1771650">
                <a:moveTo>
                  <a:pt x="34289" y="1771649"/>
                </a:moveTo>
                <a:lnTo>
                  <a:pt x="34289" y="1765582"/>
                </a:lnTo>
                <a:lnTo>
                  <a:pt x="35560" y="1761254"/>
                </a:lnTo>
                <a:lnTo>
                  <a:pt x="37676" y="1755829"/>
                </a:lnTo>
                <a:lnTo>
                  <a:pt x="40358" y="1749673"/>
                </a:lnTo>
                <a:lnTo>
                  <a:pt x="40875" y="1744299"/>
                </a:lnTo>
                <a:lnTo>
                  <a:pt x="39950" y="1739445"/>
                </a:lnTo>
                <a:lnTo>
                  <a:pt x="38063" y="1734940"/>
                </a:lnTo>
                <a:lnTo>
                  <a:pt x="35966" y="1726547"/>
                </a:lnTo>
                <a:lnTo>
                  <a:pt x="34510" y="1673000"/>
                </a:lnTo>
                <a:lnTo>
                  <a:pt x="34298" y="1569957"/>
                </a:lnTo>
                <a:lnTo>
                  <a:pt x="33026" y="1562258"/>
                </a:lnTo>
                <a:lnTo>
                  <a:pt x="30907" y="1554585"/>
                </a:lnTo>
                <a:lnTo>
                  <a:pt x="28224" y="1546930"/>
                </a:lnTo>
                <a:lnTo>
                  <a:pt x="26436" y="1540556"/>
                </a:lnTo>
                <a:lnTo>
                  <a:pt x="23919" y="1522978"/>
                </a:lnTo>
                <a:lnTo>
                  <a:pt x="22922" y="1472584"/>
                </a:lnTo>
                <a:lnTo>
                  <a:pt x="22872" y="1437549"/>
                </a:lnTo>
                <a:lnTo>
                  <a:pt x="21598" y="1429536"/>
                </a:lnTo>
                <a:lnTo>
                  <a:pt x="19478" y="1422924"/>
                </a:lnTo>
                <a:lnTo>
                  <a:pt x="16796" y="1417246"/>
                </a:lnTo>
                <a:lnTo>
                  <a:pt x="15007" y="1409650"/>
                </a:lnTo>
                <a:lnTo>
                  <a:pt x="12490" y="1382027"/>
                </a:lnTo>
                <a:lnTo>
                  <a:pt x="11523" y="1329936"/>
                </a:lnTo>
                <a:lnTo>
                  <a:pt x="11442" y="1271976"/>
                </a:lnTo>
                <a:lnTo>
                  <a:pt x="10168" y="1264544"/>
                </a:lnTo>
                <a:lnTo>
                  <a:pt x="8048" y="1257049"/>
                </a:lnTo>
                <a:lnTo>
                  <a:pt x="5365" y="1249512"/>
                </a:lnTo>
                <a:lnTo>
                  <a:pt x="3577" y="1241948"/>
                </a:lnTo>
                <a:lnTo>
                  <a:pt x="1060" y="1216626"/>
                </a:lnTo>
                <a:lnTo>
                  <a:pt x="139" y="1167480"/>
                </a:lnTo>
                <a:lnTo>
                  <a:pt x="0" y="788708"/>
                </a:lnTo>
                <a:lnTo>
                  <a:pt x="1270" y="778535"/>
                </a:lnTo>
                <a:lnTo>
                  <a:pt x="3386" y="769213"/>
                </a:lnTo>
                <a:lnTo>
                  <a:pt x="6068" y="760459"/>
                </a:lnTo>
                <a:lnTo>
                  <a:pt x="7855" y="752082"/>
                </a:lnTo>
                <a:lnTo>
                  <a:pt x="10370" y="720538"/>
                </a:lnTo>
                <a:lnTo>
                  <a:pt x="11337" y="617264"/>
                </a:lnTo>
                <a:lnTo>
                  <a:pt x="11426" y="540622"/>
                </a:lnTo>
                <a:lnTo>
                  <a:pt x="12697" y="533134"/>
                </a:lnTo>
                <a:lnTo>
                  <a:pt x="14815" y="525602"/>
                </a:lnTo>
                <a:lnTo>
                  <a:pt x="17497" y="518042"/>
                </a:lnTo>
                <a:lnTo>
                  <a:pt x="19284" y="511731"/>
                </a:lnTo>
                <a:lnTo>
                  <a:pt x="21800" y="495511"/>
                </a:lnTo>
                <a:lnTo>
                  <a:pt x="22766" y="441408"/>
                </a:lnTo>
                <a:lnTo>
                  <a:pt x="24102" y="396499"/>
                </a:lnTo>
                <a:lnTo>
                  <a:pt x="26228" y="384983"/>
                </a:lnTo>
                <a:lnTo>
                  <a:pt x="28915" y="374765"/>
                </a:lnTo>
                <a:lnTo>
                  <a:pt x="30706" y="366683"/>
                </a:lnTo>
                <a:lnTo>
                  <a:pt x="33228" y="347971"/>
                </a:lnTo>
                <a:lnTo>
                  <a:pt x="35245" y="321824"/>
                </a:lnTo>
                <a:lnTo>
                  <a:pt x="40217" y="287813"/>
                </a:lnTo>
                <a:lnTo>
                  <a:pt x="42051" y="273155"/>
                </a:lnTo>
                <a:lnTo>
                  <a:pt x="44633" y="241660"/>
                </a:lnTo>
                <a:lnTo>
                  <a:pt x="45236" y="228901"/>
                </a:lnTo>
                <a:lnTo>
                  <a:pt x="46668" y="223720"/>
                </a:lnTo>
                <a:lnTo>
                  <a:pt x="48892" y="218997"/>
                </a:lnTo>
                <a:lnTo>
                  <a:pt x="51644" y="214578"/>
                </a:lnTo>
                <a:lnTo>
                  <a:pt x="53479" y="210362"/>
                </a:lnTo>
                <a:lnTo>
                  <a:pt x="55518" y="202290"/>
                </a:lnTo>
                <a:lnTo>
                  <a:pt x="57137" y="156212"/>
                </a:lnTo>
                <a:lnTo>
                  <a:pt x="58411" y="152401"/>
                </a:lnTo>
                <a:lnTo>
                  <a:pt x="60530" y="148591"/>
                </a:lnTo>
                <a:lnTo>
                  <a:pt x="63214" y="144780"/>
                </a:lnTo>
                <a:lnTo>
                  <a:pt x="65002" y="139700"/>
                </a:lnTo>
                <a:lnTo>
                  <a:pt x="67520" y="122954"/>
                </a:lnTo>
                <a:lnTo>
                  <a:pt x="68440" y="109372"/>
                </a:lnTo>
                <a:lnTo>
                  <a:pt x="69756" y="105934"/>
                </a:lnTo>
                <a:lnTo>
                  <a:pt x="71904" y="102373"/>
                </a:lnTo>
                <a:lnTo>
                  <a:pt x="74606" y="98728"/>
                </a:lnTo>
                <a:lnTo>
                  <a:pt x="76407" y="95029"/>
                </a:lnTo>
                <a:lnTo>
                  <a:pt x="78408" y="87531"/>
                </a:lnTo>
                <a:lnTo>
                  <a:pt x="79997" y="41909"/>
                </a:lnTo>
                <a:lnTo>
                  <a:pt x="81271" y="38099"/>
                </a:lnTo>
                <a:lnTo>
                  <a:pt x="83391" y="34289"/>
                </a:lnTo>
                <a:lnTo>
                  <a:pt x="86073" y="30479"/>
                </a:lnTo>
                <a:lnTo>
                  <a:pt x="87863" y="26669"/>
                </a:lnTo>
                <a:lnTo>
                  <a:pt x="89850" y="19049"/>
                </a:lnTo>
                <a:lnTo>
                  <a:pt x="914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54"/>
          <p:cNvSpPr/>
          <p:nvPr/>
        </p:nvSpPr>
        <p:spPr>
          <a:xfrm>
            <a:off x="4526279" y="5669762"/>
            <a:ext cx="331472" cy="342418"/>
          </a:xfrm>
          <a:custGeom>
            <a:avLst/>
            <a:gdLst/>
            <a:ahLst/>
            <a:cxnLst/>
            <a:rect l="0" t="0" r="0" b="0"/>
            <a:pathLst>
              <a:path w="331472" h="342418">
                <a:moveTo>
                  <a:pt x="0" y="22377"/>
                </a:moveTo>
                <a:lnTo>
                  <a:pt x="0" y="12536"/>
                </a:lnTo>
                <a:lnTo>
                  <a:pt x="1271" y="12007"/>
                </a:lnTo>
                <a:lnTo>
                  <a:pt x="6069" y="11418"/>
                </a:lnTo>
                <a:lnTo>
                  <a:pt x="9126" y="9991"/>
                </a:lnTo>
                <a:lnTo>
                  <a:pt x="15910" y="5019"/>
                </a:lnTo>
                <a:lnTo>
                  <a:pt x="20767" y="3185"/>
                </a:lnTo>
                <a:lnTo>
                  <a:pt x="26545" y="1963"/>
                </a:lnTo>
                <a:lnTo>
                  <a:pt x="32937" y="1148"/>
                </a:lnTo>
                <a:lnTo>
                  <a:pt x="42278" y="604"/>
                </a:lnTo>
                <a:lnTo>
                  <a:pt x="66204" y="0"/>
                </a:lnTo>
                <a:lnTo>
                  <a:pt x="79696" y="1109"/>
                </a:lnTo>
                <a:lnTo>
                  <a:pt x="93771" y="3119"/>
                </a:lnTo>
                <a:lnTo>
                  <a:pt x="108234" y="5728"/>
                </a:lnTo>
                <a:lnTo>
                  <a:pt x="121686" y="8738"/>
                </a:lnTo>
                <a:lnTo>
                  <a:pt x="134464" y="12014"/>
                </a:lnTo>
                <a:lnTo>
                  <a:pt x="146793" y="15469"/>
                </a:lnTo>
                <a:lnTo>
                  <a:pt x="156282" y="17772"/>
                </a:lnTo>
                <a:lnTo>
                  <a:pt x="163878" y="19307"/>
                </a:lnTo>
                <a:lnTo>
                  <a:pt x="170212" y="20330"/>
                </a:lnTo>
                <a:lnTo>
                  <a:pt x="176975" y="21013"/>
                </a:lnTo>
                <a:lnTo>
                  <a:pt x="184024" y="21468"/>
                </a:lnTo>
                <a:lnTo>
                  <a:pt x="191262" y="21771"/>
                </a:lnTo>
                <a:lnTo>
                  <a:pt x="197359" y="23243"/>
                </a:lnTo>
                <a:lnTo>
                  <a:pt x="212006" y="30113"/>
                </a:lnTo>
                <a:lnTo>
                  <a:pt x="220378" y="32165"/>
                </a:lnTo>
                <a:lnTo>
                  <a:pt x="228333" y="33078"/>
                </a:lnTo>
                <a:lnTo>
                  <a:pt x="232232" y="33321"/>
                </a:lnTo>
                <a:lnTo>
                  <a:pt x="236102" y="34753"/>
                </a:lnTo>
                <a:lnTo>
                  <a:pt x="243787" y="39731"/>
                </a:lnTo>
                <a:lnTo>
                  <a:pt x="251437" y="42790"/>
                </a:lnTo>
                <a:lnTo>
                  <a:pt x="260340" y="45420"/>
                </a:lnTo>
                <a:lnTo>
                  <a:pt x="266270" y="47899"/>
                </a:lnTo>
                <a:lnTo>
                  <a:pt x="272764" y="50822"/>
                </a:lnTo>
                <a:lnTo>
                  <a:pt x="278363" y="52770"/>
                </a:lnTo>
                <a:lnTo>
                  <a:pt x="287970" y="54935"/>
                </a:lnTo>
                <a:lnTo>
                  <a:pt x="296474" y="59284"/>
                </a:lnTo>
                <a:lnTo>
                  <a:pt x="306213" y="66356"/>
                </a:lnTo>
                <a:lnTo>
                  <a:pt x="315992" y="75609"/>
                </a:lnTo>
                <a:lnTo>
                  <a:pt x="318241" y="77786"/>
                </a:lnTo>
                <a:lnTo>
                  <a:pt x="318841" y="79636"/>
                </a:lnTo>
                <a:lnTo>
                  <a:pt x="319508" y="85079"/>
                </a:lnTo>
                <a:lnTo>
                  <a:pt x="320955" y="87038"/>
                </a:lnTo>
                <a:lnTo>
                  <a:pt x="323190" y="88345"/>
                </a:lnTo>
                <a:lnTo>
                  <a:pt x="325950" y="89216"/>
                </a:lnTo>
                <a:lnTo>
                  <a:pt x="327790" y="91066"/>
                </a:lnTo>
                <a:lnTo>
                  <a:pt x="329017" y="93570"/>
                </a:lnTo>
                <a:lnTo>
                  <a:pt x="330986" y="100646"/>
                </a:lnTo>
                <a:lnTo>
                  <a:pt x="331327" y="107939"/>
                </a:lnTo>
                <a:lnTo>
                  <a:pt x="331471" y="305871"/>
                </a:lnTo>
                <a:lnTo>
                  <a:pt x="328084" y="313898"/>
                </a:lnTo>
                <a:lnTo>
                  <a:pt x="321629" y="327612"/>
                </a:lnTo>
                <a:lnTo>
                  <a:pt x="322370" y="330007"/>
                </a:lnTo>
                <a:lnTo>
                  <a:pt x="330021" y="340532"/>
                </a:lnTo>
                <a:lnTo>
                  <a:pt x="330827" y="341579"/>
                </a:lnTo>
                <a:lnTo>
                  <a:pt x="320041" y="3424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55"/>
          <p:cNvSpPr/>
          <p:nvPr/>
        </p:nvSpPr>
        <p:spPr>
          <a:xfrm>
            <a:off x="6680399" y="4711260"/>
            <a:ext cx="40442" cy="64384"/>
          </a:xfrm>
          <a:custGeom>
            <a:avLst/>
            <a:gdLst/>
            <a:ahLst/>
            <a:cxnLst/>
            <a:rect l="0" t="0" r="0" b="0"/>
            <a:pathLst>
              <a:path w="40442" h="64384">
                <a:moveTo>
                  <a:pt x="17581" y="32190"/>
                </a:moveTo>
                <a:lnTo>
                  <a:pt x="37263" y="32190"/>
                </a:lnTo>
                <a:lnTo>
                  <a:pt x="38322" y="30919"/>
                </a:lnTo>
                <a:lnTo>
                  <a:pt x="39028" y="28803"/>
                </a:lnTo>
                <a:lnTo>
                  <a:pt x="40162" y="22348"/>
                </a:lnTo>
                <a:lnTo>
                  <a:pt x="38984" y="20549"/>
                </a:lnTo>
                <a:lnTo>
                  <a:pt x="36930" y="18079"/>
                </a:lnTo>
                <a:lnTo>
                  <a:pt x="34290" y="15162"/>
                </a:lnTo>
                <a:lnTo>
                  <a:pt x="27970" y="8535"/>
                </a:lnTo>
                <a:lnTo>
                  <a:pt x="24508" y="4990"/>
                </a:lnTo>
                <a:lnTo>
                  <a:pt x="20929" y="2627"/>
                </a:lnTo>
                <a:lnTo>
                  <a:pt x="17272" y="1051"/>
                </a:lnTo>
                <a:lnTo>
                  <a:pt x="13565" y="0"/>
                </a:lnTo>
                <a:lnTo>
                  <a:pt x="11094" y="570"/>
                </a:lnTo>
                <a:lnTo>
                  <a:pt x="9446" y="2220"/>
                </a:lnTo>
                <a:lnTo>
                  <a:pt x="8347" y="4590"/>
                </a:lnTo>
                <a:lnTo>
                  <a:pt x="733" y="20061"/>
                </a:lnTo>
                <a:lnTo>
                  <a:pt x="0" y="25374"/>
                </a:lnTo>
                <a:lnTo>
                  <a:pt x="780" y="30185"/>
                </a:lnTo>
                <a:lnTo>
                  <a:pt x="2570" y="34663"/>
                </a:lnTo>
                <a:lnTo>
                  <a:pt x="3763" y="38919"/>
                </a:lnTo>
                <a:lnTo>
                  <a:pt x="4559" y="43026"/>
                </a:lnTo>
                <a:lnTo>
                  <a:pt x="5837" y="52674"/>
                </a:lnTo>
                <a:lnTo>
                  <a:pt x="7211" y="53466"/>
                </a:lnTo>
                <a:lnTo>
                  <a:pt x="9398" y="53994"/>
                </a:lnTo>
                <a:lnTo>
                  <a:pt x="12125" y="54346"/>
                </a:lnTo>
                <a:lnTo>
                  <a:pt x="13944" y="53310"/>
                </a:lnTo>
                <a:lnTo>
                  <a:pt x="15156" y="51350"/>
                </a:lnTo>
                <a:lnTo>
                  <a:pt x="15964" y="48773"/>
                </a:lnTo>
                <a:lnTo>
                  <a:pt x="17773" y="45785"/>
                </a:lnTo>
                <a:lnTo>
                  <a:pt x="20249" y="42523"/>
                </a:lnTo>
                <a:lnTo>
                  <a:pt x="23169" y="39079"/>
                </a:lnTo>
                <a:lnTo>
                  <a:pt x="23846" y="36782"/>
                </a:lnTo>
                <a:lnTo>
                  <a:pt x="23028" y="35251"/>
                </a:lnTo>
                <a:lnTo>
                  <a:pt x="21212" y="34230"/>
                </a:lnTo>
                <a:lnTo>
                  <a:pt x="20002" y="32280"/>
                </a:lnTo>
                <a:lnTo>
                  <a:pt x="19195" y="29710"/>
                </a:lnTo>
                <a:lnTo>
                  <a:pt x="18657" y="26726"/>
                </a:lnTo>
                <a:lnTo>
                  <a:pt x="17028" y="24737"/>
                </a:lnTo>
                <a:lnTo>
                  <a:pt x="14672" y="23411"/>
                </a:lnTo>
                <a:lnTo>
                  <a:pt x="11832" y="22528"/>
                </a:lnTo>
                <a:lnTo>
                  <a:pt x="9938" y="23208"/>
                </a:lnTo>
                <a:lnTo>
                  <a:pt x="8675" y="24932"/>
                </a:lnTo>
                <a:lnTo>
                  <a:pt x="7834" y="27351"/>
                </a:lnTo>
                <a:lnTo>
                  <a:pt x="7273" y="30234"/>
                </a:lnTo>
                <a:lnTo>
                  <a:pt x="6899" y="33425"/>
                </a:lnTo>
                <a:lnTo>
                  <a:pt x="6649" y="36823"/>
                </a:lnTo>
                <a:lnTo>
                  <a:pt x="6483" y="40359"/>
                </a:lnTo>
                <a:lnTo>
                  <a:pt x="6299" y="47674"/>
                </a:lnTo>
                <a:lnTo>
                  <a:pt x="6195" y="58932"/>
                </a:lnTo>
                <a:lnTo>
                  <a:pt x="7450" y="61448"/>
                </a:lnTo>
                <a:lnTo>
                  <a:pt x="9557" y="63125"/>
                </a:lnTo>
                <a:lnTo>
                  <a:pt x="12232" y="64243"/>
                </a:lnTo>
                <a:lnTo>
                  <a:pt x="14014" y="63719"/>
                </a:lnTo>
                <a:lnTo>
                  <a:pt x="15203" y="62099"/>
                </a:lnTo>
                <a:lnTo>
                  <a:pt x="15996" y="59749"/>
                </a:lnTo>
                <a:lnTo>
                  <a:pt x="17794" y="58182"/>
                </a:lnTo>
                <a:lnTo>
                  <a:pt x="20263" y="57138"/>
                </a:lnTo>
                <a:lnTo>
                  <a:pt x="23178" y="56442"/>
                </a:lnTo>
                <a:lnTo>
                  <a:pt x="25122" y="54708"/>
                </a:lnTo>
                <a:lnTo>
                  <a:pt x="26419" y="52282"/>
                </a:lnTo>
                <a:lnTo>
                  <a:pt x="27283" y="49394"/>
                </a:lnTo>
                <a:lnTo>
                  <a:pt x="26588" y="46199"/>
                </a:lnTo>
                <a:lnTo>
                  <a:pt x="24856" y="42799"/>
                </a:lnTo>
                <a:lnTo>
                  <a:pt x="19018" y="34285"/>
                </a:lnTo>
                <a:lnTo>
                  <a:pt x="18538" y="34857"/>
                </a:lnTo>
                <a:lnTo>
                  <a:pt x="18220" y="36508"/>
                </a:lnTo>
                <a:lnTo>
                  <a:pt x="17706" y="42215"/>
                </a:lnTo>
                <a:lnTo>
                  <a:pt x="18934" y="43953"/>
                </a:lnTo>
                <a:lnTo>
                  <a:pt x="21023" y="46382"/>
                </a:lnTo>
                <a:lnTo>
                  <a:pt x="23685" y="49271"/>
                </a:lnTo>
                <a:lnTo>
                  <a:pt x="25461" y="52467"/>
                </a:lnTo>
                <a:lnTo>
                  <a:pt x="26644" y="55868"/>
                </a:lnTo>
                <a:lnTo>
                  <a:pt x="27433" y="59405"/>
                </a:lnTo>
                <a:lnTo>
                  <a:pt x="29229" y="61763"/>
                </a:lnTo>
                <a:lnTo>
                  <a:pt x="31696" y="63335"/>
                </a:lnTo>
                <a:lnTo>
                  <a:pt x="34611" y="64383"/>
                </a:lnTo>
                <a:lnTo>
                  <a:pt x="36554" y="63812"/>
                </a:lnTo>
                <a:lnTo>
                  <a:pt x="37849" y="62161"/>
                </a:lnTo>
                <a:lnTo>
                  <a:pt x="40441" y="550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6"/>
          <p:cNvSpPr/>
          <p:nvPr/>
        </p:nvSpPr>
        <p:spPr>
          <a:xfrm>
            <a:off x="2788920" y="4766309"/>
            <a:ext cx="3931921" cy="731521"/>
          </a:xfrm>
          <a:custGeom>
            <a:avLst/>
            <a:gdLst/>
            <a:ahLst/>
            <a:cxnLst/>
            <a:rect l="0" t="0" r="0" b="0"/>
            <a:pathLst>
              <a:path w="3931921" h="731521">
                <a:moveTo>
                  <a:pt x="3931920" y="0"/>
                </a:moveTo>
                <a:lnTo>
                  <a:pt x="3922078" y="9842"/>
                </a:lnTo>
                <a:lnTo>
                  <a:pt x="3917809" y="10724"/>
                </a:lnTo>
                <a:lnTo>
                  <a:pt x="3910788" y="11291"/>
                </a:lnTo>
                <a:lnTo>
                  <a:pt x="3900276" y="19258"/>
                </a:lnTo>
                <a:lnTo>
                  <a:pt x="3893302" y="21259"/>
                </a:lnTo>
                <a:lnTo>
                  <a:pt x="3859516" y="22819"/>
                </a:lnTo>
                <a:lnTo>
                  <a:pt x="3855710" y="24103"/>
                </a:lnTo>
                <a:lnTo>
                  <a:pt x="3844286" y="30707"/>
                </a:lnTo>
                <a:lnTo>
                  <a:pt x="3836668" y="32698"/>
                </a:lnTo>
                <a:lnTo>
                  <a:pt x="3790950" y="34278"/>
                </a:lnTo>
                <a:lnTo>
                  <a:pt x="3788410" y="35552"/>
                </a:lnTo>
                <a:lnTo>
                  <a:pt x="3786716" y="37672"/>
                </a:lnTo>
                <a:lnTo>
                  <a:pt x="3785587" y="40354"/>
                </a:lnTo>
                <a:lnTo>
                  <a:pt x="3782295" y="42143"/>
                </a:lnTo>
                <a:lnTo>
                  <a:pt x="3763845" y="45250"/>
                </a:lnTo>
                <a:lnTo>
                  <a:pt x="3758583" y="48898"/>
                </a:lnTo>
                <a:lnTo>
                  <a:pt x="3755402" y="51649"/>
                </a:lnTo>
                <a:lnTo>
                  <a:pt x="3752011" y="53483"/>
                </a:lnTo>
                <a:lnTo>
                  <a:pt x="3708167" y="68696"/>
                </a:lnTo>
                <a:lnTo>
                  <a:pt x="3696007" y="76093"/>
                </a:lnTo>
                <a:lnTo>
                  <a:pt x="3688216" y="78270"/>
                </a:lnTo>
                <a:lnTo>
                  <a:pt x="3660147" y="81179"/>
                </a:lnTo>
                <a:lnTo>
                  <a:pt x="3640856" y="87835"/>
                </a:lnTo>
                <a:lnTo>
                  <a:pt x="3620324" y="91642"/>
                </a:lnTo>
                <a:lnTo>
                  <a:pt x="3601365" y="100276"/>
                </a:lnTo>
                <a:lnTo>
                  <a:pt x="3597250" y="101141"/>
                </a:lnTo>
                <a:lnTo>
                  <a:pt x="3589291" y="105488"/>
                </a:lnTo>
                <a:lnTo>
                  <a:pt x="3585390" y="108426"/>
                </a:lnTo>
                <a:lnTo>
                  <a:pt x="3580250" y="110384"/>
                </a:lnTo>
                <a:lnTo>
                  <a:pt x="3554764" y="115227"/>
                </a:lnTo>
                <a:lnTo>
                  <a:pt x="3511115" y="130164"/>
                </a:lnTo>
                <a:lnTo>
                  <a:pt x="3480686" y="135778"/>
                </a:lnTo>
                <a:lnTo>
                  <a:pt x="3437224" y="137106"/>
                </a:lnTo>
                <a:lnTo>
                  <a:pt x="3433212" y="138395"/>
                </a:lnTo>
                <a:lnTo>
                  <a:pt x="3425368" y="143212"/>
                </a:lnTo>
                <a:lnTo>
                  <a:pt x="3410875" y="146200"/>
                </a:lnTo>
                <a:lnTo>
                  <a:pt x="3401677" y="146997"/>
                </a:lnTo>
                <a:lnTo>
                  <a:pt x="3388070" y="151269"/>
                </a:lnTo>
                <a:lnTo>
                  <a:pt x="3377788" y="156131"/>
                </a:lnTo>
                <a:lnTo>
                  <a:pt x="3364860" y="158868"/>
                </a:lnTo>
                <a:lnTo>
                  <a:pt x="3356890" y="159508"/>
                </a:lnTo>
                <a:lnTo>
                  <a:pt x="3319585" y="170361"/>
                </a:lnTo>
                <a:lnTo>
                  <a:pt x="3275330" y="177375"/>
                </a:lnTo>
                <a:lnTo>
                  <a:pt x="3178713" y="199765"/>
                </a:lnTo>
                <a:lnTo>
                  <a:pt x="3159011" y="206471"/>
                </a:lnTo>
                <a:lnTo>
                  <a:pt x="3148985" y="212415"/>
                </a:lnTo>
                <a:lnTo>
                  <a:pt x="3070521" y="236105"/>
                </a:lnTo>
                <a:lnTo>
                  <a:pt x="3060973" y="238286"/>
                </a:lnTo>
                <a:lnTo>
                  <a:pt x="3036639" y="240956"/>
                </a:lnTo>
                <a:lnTo>
                  <a:pt x="3018286" y="249009"/>
                </a:lnTo>
                <a:lnTo>
                  <a:pt x="3002431" y="250976"/>
                </a:lnTo>
                <a:lnTo>
                  <a:pt x="2998570" y="252408"/>
                </a:lnTo>
                <a:lnTo>
                  <a:pt x="2987070" y="259220"/>
                </a:lnTo>
                <a:lnTo>
                  <a:pt x="2979432" y="261259"/>
                </a:lnTo>
                <a:lnTo>
                  <a:pt x="2938357" y="268815"/>
                </a:lnTo>
                <a:lnTo>
                  <a:pt x="2892905" y="282642"/>
                </a:lnTo>
                <a:lnTo>
                  <a:pt x="2861692" y="286611"/>
                </a:lnTo>
                <a:lnTo>
                  <a:pt x="2810094" y="306535"/>
                </a:lnTo>
                <a:lnTo>
                  <a:pt x="2785294" y="309471"/>
                </a:lnTo>
                <a:lnTo>
                  <a:pt x="2765973" y="317614"/>
                </a:lnTo>
                <a:lnTo>
                  <a:pt x="2718676" y="331744"/>
                </a:lnTo>
                <a:lnTo>
                  <a:pt x="2711611" y="335462"/>
                </a:lnTo>
                <a:lnTo>
                  <a:pt x="2696987" y="339595"/>
                </a:lnTo>
                <a:lnTo>
                  <a:pt x="2573732" y="362646"/>
                </a:lnTo>
                <a:lnTo>
                  <a:pt x="2453334" y="376841"/>
                </a:lnTo>
                <a:lnTo>
                  <a:pt x="2367483" y="378430"/>
                </a:lnTo>
                <a:lnTo>
                  <a:pt x="2254777" y="396959"/>
                </a:lnTo>
                <a:lnTo>
                  <a:pt x="2196233" y="400913"/>
                </a:lnTo>
                <a:lnTo>
                  <a:pt x="2164435" y="407785"/>
                </a:lnTo>
                <a:lnTo>
                  <a:pt x="2101543" y="414137"/>
                </a:lnTo>
                <a:lnTo>
                  <a:pt x="2071749" y="420311"/>
                </a:lnTo>
                <a:lnTo>
                  <a:pt x="1949191" y="437001"/>
                </a:lnTo>
                <a:lnTo>
                  <a:pt x="1827358" y="454589"/>
                </a:lnTo>
                <a:lnTo>
                  <a:pt x="1776727" y="462752"/>
                </a:lnTo>
                <a:lnTo>
                  <a:pt x="1667924" y="493865"/>
                </a:lnTo>
                <a:lnTo>
                  <a:pt x="1622844" y="501132"/>
                </a:lnTo>
                <a:lnTo>
                  <a:pt x="1597454" y="503661"/>
                </a:lnTo>
                <a:lnTo>
                  <a:pt x="1477229" y="533519"/>
                </a:lnTo>
                <a:lnTo>
                  <a:pt x="1440997" y="543595"/>
                </a:lnTo>
                <a:lnTo>
                  <a:pt x="1408672" y="548415"/>
                </a:lnTo>
                <a:lnTo>
                  <a:pt x="1356318" y="564352"/>
                </a:lnTo>
                <a:lnTo>
                  <a:pt x="1311102" y="572629"/>
                </a:lnTo>
                <a:lnTo>
                  <a:pt x="1262659" y="589315"/>
                </a:lnTo>
                <a:lnTo>
                  <a:pt x="1156003" y="609874"/>
                </a:lnTo>
                <a:lnTo>
                  <a:pt x="1103235" y="619156"/>
                </a:lnTo>
                <a:lnTo>
                  <a:pt x="1084686" y="624431"/>
                </a:lnTo>
                <a:lnTo>
                  <a:pt x="968726" y="638443"/>
                </a:lnTo>
                <a:lnTo>
                  <a:pt x="885821" y="652299"/>
                </a:lnTo>
                <a:lnTo>
                  <a:pt x="763363" y="661539"/>
                </a:lnTo>
                <a:lnTo>
                  <a:pt x="578306" y="673275"/>
                </a:lnTo>
                <a:lnTo>
                  <a:pt x="470282" y="674351"/>
                </a:lnTo>
                <a:lnTo>
                  <a:pt x="426199" y="674367"/>
                </a:lnTo>
                <a:lnTo>
                  <a:pt x="411248" y="677755"/>
                </a:lnTo>
                <a:lnTo>
                  <a:pt x="396137" y="682225"/>
                </a:lnTo>
                <a:lnTo>
                  <a:pt x="353286" y="685486"/>
                </a:lnTo>
                <a:lnTo>
                  <a:pt x="306607" y="686978"/>
                </a:lnTo>
                <a:lnTo>
                  <a:pt x="185076" y="707508"/>
                </a:lnTo>
                <a:lnTo>
                  <a:pt x="108261" y="709928"/>
                </a:lnTo>
                <a:lnTo>
                  <a:pt x="85699" y="716515"/>
                </a:lnTo>
                <a:lnTo>
                  <a:pt x="31594" y="719951"/>
                </a:lnTo>
                <a:lnTo>
                  <a:pt x="27412" y="721268"/>
                </a:lnTo>
                <a:lnTo>
                  <a:pt x="15460" y="727918"/>
                </a:lnTo>
                <a:lnTo>
                  <a:pt x="0" y="7315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7"/>
          <p:cNvSpPr/>
          <p:nvPr/>
        </p:nvSpPr>
        <p:spPr>
          <a:xfrm>
            <a:off x="6401316" y="4594859"/>
            <a:ext cx="273804" cy="297181"/>
          </a:xfrm>
          <a:custGeom>
            <a:avLst/>
            <a:gdLst/>
            <a:ahLst/>
            <a:cxnLst/>
            <a:rect l="0" t="0" r="0" b="0"/>
            <a:pathLst>
              <a:path w="273804" h="297181">
                <a:moveTo>
                  <a:pt x="33773" y="297180"/>
                </a:moveTo>
                <a:lnTo>
                  <a:pt x="39842" y="297180"/>
                </a:lnTo>
                <a:lnTo>
                  <a:pt x="41629" y="295910"/>
                </a:lnTo>
                <a:lnTo>
                  <a:pt x="42820" y="293794"/>
                </a:lnTo>
                <a:lnTo>
                  <a:pt x="43615" y="291113"/>
                </a:lnTo>
                <a:lnTo>
                  <a:pt x="42874" y="286785"/>
                </a:lnTo>
                <a:lnTo>
                  <a:pt x="41110" y="281360"/>
                </a:lnTo>
                <a:lnTo>
                  <a:pt x="38665" y="275204"/>
                </a:lnTo>
                <a:lnTo>
                  <a:pt x="37034" y="269829"/>
                </a:lnTo>
                <a:lnTo>
                  <a:pt x="35947" y="264976"/>
                </a:lnTo>
                <a:lnTo>
                  <a:pt x="35223" y="260471"/>
                </a:lnTo>
                <a:lnTo>
                  <a:pt x="31031" y="252078"/>
                </a:lnTo>
                <a:lnTo>
                  <a:pt x="28135" y="248063"/>
                </a:lnTo>
                <a:lnTo>
                  <a:pt x="26205" y="241575"/>
                </a:lnTo>
                <a:lnTo>
                  <a:pt x="24918" y="233440"/>
                </a:lnTo>
                <a:lnTo>
                  <a:pt x="24060" y="224207"/>
                </a:lnTo>
                <a:lnTo>
                  <a:pt x="22218" y="216781"/>
                </a:lnTo>
                <a:lnTo>
                  <a:pt x="19719" y="210562"/>
                </a:lnTo>
                <a:lnTo>
                  <a:pt x="16784" y="205144"/>
                </a:lnTo>
                <a:lnTo>
                  <a:pt x="14827" y="200263"/>
                </a:lnTo>
                <a:lnTo>
                  <a:pt x="12653" y="191453"/>
                </a:lnTo>
                <a:lnTo>
                  <a:pt x="8300" y="183304"/>
                </a:lnTo>
                <a:lnTo>
                  <a:pt x="5362" y="179353"/>
                </a:lnTo>
                <a:lnTo>
                  <a:pt x="2096" y="171576"/>
                </a:lnTo>
                <a:lnTo>
                  <a:pt x="1225" y="167724"/>
                </a:lnTo>
                <a:lnTo>
                  <a:pt x="644" y="158806"/>
                </a:lnTo>
                <a:lnTo>
                  <a:pt x="0" y="131964"/>
                </a:lnTo>
                <a:lnTo>
                  <a:pt x="1098" y="120996"/>
                </a:lnTo>
                <a:lnTo>
                  <a:pt x="3099" y="112414"/>
                </a:lnTo>
                <a:lnTo>
                  <a:pt x="5704" y="105423"/>
                </a:lnTo>
                <a:lnTo>
                  <a:pt x="8710" y="99492"/>
                </a:lnTo>
                <a:lnTo>
                  <a:pt x="11985" y="94268"/>
                </a:lnTo>
                <a:lnTo>
                  <a:pt x="20297" y="82827"/>
                </a:lnTo>
                <a:lnTo>
                  <a:pt x="23520" y="81888"/>
                </a:lnTo>
                <a:lnTo>
                  <a:pt x="28208" y="81262"/>
                </a:lnTo>
                <a:lnTo>
                  <a:pt x="33872" y="80845"/>
                </a:lnTo>
                <a:lnTo>
                  <a:pt x="37649" y="79297"/>
                </a:lnTo>
                <a:lnTo>
                  <a:pt x="40168" y="76994"/>
                </a:lnTo>
                <a:lnTo>
                  <a:pt x="41846" y="74190"/>
                </a:lnTo>
                <a:lnTo>
                  <a:pt x="49315" y="71050"/>
                </a:lnTo>
                <a:lnTo>
                  <a:pt x="60645" y="67687"/>
                </a:lnTo>
                <a:lnTo>
                  <a:pt x="74548" y="64175"/>
                </a:lnTo>
                <a:lnTo>
                  <a:pt x="85086" y="61833"/>
                </a:lnTo>
                <a:lnTo>
                  <a:pt x="93382" y="60272"/>
                </a:lnTo>
                <a:lnTo>
                  <a:pt x="100182" y="59232"/>
                </a:lnTo>
                <a:lnTo>
                  <a:pt x="105986" y="58538"/>
                </a:lnTo>
                <a:lnTo>
                  <a:pt x="111126" y="58075"/>
                </a:lnTo>
                <a:lnTo>
                  <a:pt x="115822" y="57767"/>
                </a:lnTo>
                <a:lnTo>
                  <a:pt x="126573" y="55021"/>
                </a:lnTo>
                <a:lnTo>
                  <a:pt x="141359" y="50651"/>
                </a:lnTo>
                <a:lnTo>
                  <a:pt x="158837" y="45198"/>
                </a:lnTo>
                <a:lnTo>
                  <a:pt x="171760" y="41562"/>
                </a:lnTo>
                <a:lnTo>
                  <a:pt x="181644" y="39138"/>
                </a:lnTo>
                <a:lnTo>
                  <a:pt x="189504" y="37522"/>
                </a:lnTo>
                <a:lnTo>
                  <a:pt x="196014" y="36445"/>
                </a:lnTo>
                <a:lnTo>
                  <a:pt x="201624" y="35727"/>
                </a:lnTo>
                <a:lnTo>
                  <a:pt x="206634" y="35248"/>
                </a:lnTo>
                <a:lnTo>
                  <a:pt x="211243" y="33659"/>
                </a:lnTo>
                <a:lnTo>
                  <a:pt x="219752" y="28506"/>
                </a:lnTo>
                <a:lnTo>
                  <a:pt x="225615" y="24533"/>
                </a:lnTo>
                <a:lnTo>
                  <a:pt x="233760" y="23604"/>
                </a:lnTo>
                <a:lnTo>
                  <a:pt x="239487" y="23356"/>
                </a:lnTo>
                <a:lnTo>
                  <a:pt x="244576" y="21921"/>
                </a:lnTo>
                <a:lnTo>
                  <a:pt x="249239" y="19694"/>
                </a:lnTo>
                <a:lnTo>
                  <a:pt x="262305" y="11473"/>
                </a:lnTo>
                <a:lnTo>
                  <a:pt x="273095" y="11432"/>
                </a:lnTo>
                <a:lnTo>
                  <a:pt x="2738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8"/>
          <p:cNvSpPr/>
          <p:nvPr/>
        </p:nvSpPr>
        <p:spPr>
          <a:xfrm>
            <a:off x="4150983" y="4595026"/>
            <a:ext cx="135268" cy="77718"/>
          </a:xfrm>
          <a:custGeom>
            <a:avLst/>
            <a:gdLst/>
            <a:ahLst/>
            <a:cxnLst/>
            <a:rect l="0" t="0" r="0" b="0"/>
            <a:pathLst>
              <a:path w="135268" h="77718">
                <a:moveTo>
                  <a:pt x="100976" y="56983"/>
                </a:moveTo>
                <a:lnTo>
                  <a:pt x="82773" y="56983"/>
                </a:lnTo>
                <a:lnTo>
                  <a:pt x="76141" y="55713"/>
                </a:lnTo>
                <a:lnTo>
                  <a:pt x="70450" y="53597"/>
                </a:lnTo>
                <a:lnTo>
                  <a:pt x="59469" y="47858"/>
                </a:lnTo>
                <a:lnTo>
                  <a:pt x="46122" y="41075"/>
                </a:lnTo>
                <a:lnTo>
                  <a:pt x="42817" y="38757"/>
                </a:lnTo>
                <a:lnTo>
                  <a:pt x="41883" y="37213"/>
                </a:lnTo>
                <a:lnTo>
                  <a:pt x="42531" y="36183"/>
                </a:lnTo>
                <a:lnTo>
                  <a:pt x="42963" y="34227"/>
                </a:lnTo>
                <a:lnTo>
                  <a:pt x="43251" y="31652"/>
                </a:lnTo>
                <a:lnTo>
                  <a:pt x="43443" y="28666"/>
                </a:lnTo>
                <a:lnTo>
                  <a:pt x="44841" y="26675"/>
                </a:lnTo>
                <a:lnTo>
                  <a:pt x="47042" y="25348"/>
                </a:lnTo>
                <a:lnTo>
                  <a:pt x="49781" y="24463"/>
                </a:lnTo>
                <a:lnTo>
                  <a:pt x="54146" y="25143"/>
                </a:lnTo>
                <a:lnTo>
                  <a:pt x="59596" y="26867"/>
                </a:lnTo>
                <a:lnTo>
                  <a:pt x="74458" y="32690"/>
                </a:lnTo>
                <a:lnTo>
                  <a:pt x="76948" y="34438"/>
                </a:lnTo>
                <a:lnTo>
                  <a:pt x="79877" y="36873"/>
                </a:lnTo>
                <a:lnTo>
                  <a:pt x="87637" y="43839"/>
                </a:lnTo>
                <a:lnTo>
                  <a:pt x="88273" y="45680"/>
                </a:lnTo>
                <a:lnTo>
                  <a:pt x="88698" y="48178"/>
                </a:lnTo>
                <a:lnTo>
                  <a:pt x="89379" y="55244"/>
                </a:lnTo>
                <a:lnTo>
                  <a:pt x="86895" y="55824"/>
                </a:lnTo>
                <a:lnTo>
                  <a:pt x="82699" y="56211"/>
                </a:lnTo>
                <a:lnTo>
                  <a:pt x="77362" y="56468"/>
                </a:lnTo>
                <a:lnTo>
                  <a:pt x="72533" y="55370"/>
                </a:lnTo>
                <a:lnTo>
                  <a:pt x="68044" y="53368"/>
                </a:lnTo>
                <a:lnTo>
                  <a:pt x="63782" y="50763"/>
                </a:lnTo>
                <a:lnTo>
                  <a:pt x="59670" y="49026"/>
                </a:lnTo>
                <a:lnTo>
                  <a:pt x="55659" y="47869"/>
                </a:lnTo>
                <a:lnTo>
                  <a:pt x="51715" y="47097"/>
                </a:lnTo>
                <a:lnTo>
                  <a:pt x="47816" y="46582"/>
                </a:lnTo>
                <a:lnTo>
                  <a:pt x="43946" y="46239"/>
                </a:lnTo>
                <a:lnTo>
                  <a:pt x="40096" y="46011"/>
                </a:lnTo>
                <a:lnTo>
                  <a:pt x="36260" y="43319"/>
                </a:lnTo>
                <a:lnTo>
                  <a:pt x="32432" y="38983"/>
                </a:lnTo>
                <a:lnTo>
                  <a:pt x="28610" y="33553"/>
                </a:lnTo>
                <a:lnTo>
                  <a:pt x="24792" y="28663"/>
                </a:lnTo>
                <a:lnTo>
                  <a:pt x="20977" y="24133"/>
                </a:lnTo>
                <a:lnTo>
                  <a:pt x="17164" y="19843"/>
                </a:lnTo>
                <a:lnTo>
                  <a:pt x="15891" y="15713"/>
                </a:lnTo>
                <a:lnTo>
                  <a:pt x="16313" y="11690"/>
                </a:lnTo>
                <a:lnTo>
                  <a:pt x="20048" y="2175"/>
                </a:lnTo>
                <a:lnTo>
                  <a:pt x="21624" y="1394"/>
                </a:lnTo>
                <a:lnTo>
                  <a:pt x="23945" y="874"/>
                </a:lnTo>
                <a:lnTo>
                  <a:pt x="26762" y="527"/>
                </a:lnTo>
                <a:lnTo>
                  <a:pt x="29910" y="1566"/>
                </a:lnTo>
                <a:lnTo>
                  <a:pt x="33279" y="3528"/>
                </a:lnTo>
                <a:lnTo>
                  <a:pt x="36795" y="6107"/>
                </a:lnTo>
                <a:lnTo>
                  <a:pt x="40409" y="9096"/>
                </a:lnTo>
                <a:lnTo>
                  <a:pt x="44088" y="12358"/>
                </a:lnTo>
                <a:lnTo>
                  <a:pt x="51563" y="19370"/>
                </a:lnTo>
                <a:lnTo>
                  <a:pt x="70512" y="37997"/>
                </a:lnTo>
                <a:lnTo>
                  <a:pt x="73047" y="41786"/>
                </a:lnTo>
                <a:lnTo>
                  <a:pt x="74737" y="45582"/>
                </a:lnTo>
                <a:lnTo>
                  <a:pt x="77449" y="54732"/>
                </a:lnTo>
                <a:lnTo>
                  <a:pt x="76401" y="55482"/>
                </a:lnTo>
                <a:lnTo>
                  <a:pt x="74433" y="55983"/>
                </a:lnTo>
                <a:lnTo>
                  <a:pt x="71851" y="56316"/>
                </a:lnTo>
                <a:lnTo>
                  <a:pt x="68859" y="56539"/>
                </a:lnTo>
                <a:lnTo>
                  <a:pt x="65595" y="56687"/>
                </a:lnTo>
                <a:lnTo>
                  <a:pt x="57299" y="56925"/>
                </a:lnTo>
                <a:lnTo>
                  <a:pt x="54078" y="55674"/>
                </a:lnTo>
                <a:lnTo>
                  <a:pt x="49391" y="53571"/>
                </a:lnTo>
                <a:lnTo>
                  <a:pt x="35754" y="47137"/>
                </a:lnTo>
                <a:lnTo>
                  <a:pt x="21256" y="39955"/>
                </a:lnTo>
                <a:lnTo>
                  <a:pt x="17349" y="36741"/>
                </a:lnTo>
                <a:lnTo>
                  <a:pt x="14745" y="33329"/>
                </a:lnTo>
                <a:lnTo>
                  <a:pt x="13009" y="29784"/>
                </a:lnTo>
                <a:lnTo>
                  <a:pt x="10581" y="27420"/>
                </a:lnTo>
                <a:lnTo>
                  <a:pt x="7693" y="25845"/>
                </a:lnTo>
                <a:lnTo>
                  <a:pt x="4497" y="24794"/>
                </a:lnTo>
                <a:lnTo>
                  <a:pt x="2367" y="22824"/>
                </a:lnTo>
                <a:lnTo>
                  <a:pt x="947" y="20241"/>
                </a:lnTo>
                <a:lnTo>
                  <a:pt x="0" y="17248"/>
                </a:lnTo>
                <a:lnTo>
                  <a:pt x="639" y="15253"/>
                </a:lnTo>
                <a:lnTo>
                  <a:pt x="2335" y="13924"/>
                </a:lnTo>
                <a:lnTo>
                  <a:pt x="4735" y="13037"/>
                </a:lnTo>
                <a:lnTo>
                  <a:pt x="7606" y="12445"/>
                </a:lnTo>
                <a:lnTo>
                  <a:pt x="10790" y="12052"/>
                </a:lnTo>
                <a:lnTo>
                  <a:pt x="14182" y="11789"/>
                </a:lnTo>
                <a:lnTo>
                  <a:pt x="17714" y="11614"/>
                </a:lnTo>
                <a:lnTo>
                  <a:pt x="25024" y="11419"/>
                </a:lnTo>
                <a:lnTo>
                  <a:pt x="28751" y="12637"/>
                </a:lnTo>
                <a:lnTo>
                  <a:pt x="32506" y="14719"/>
                </a:lnTo>
                <a:lnTo>
                  <a:pt x="36280" y="17377"/>
                </a:lnTo>
                <a:lnTo>
                  <a:pt x="40066" y="19149"/>
                </a:lnTo>
                <a:lnTo>
                  <a:pt x="43859" y="20331"/>
                </a:lnTo>
                <a:lnTo>
                  <a:pt x="47658" y="21118"/>
                </a:lnTo>
                <a:lnTo>
                  <a:pt x="54001" y="24183"/>
                </a:lnTo>
                <a:lnTo>
                  <a:pt x="62040" y="28766"/>
                </a:lnTo>
                <a:lnTo>
                  <a:pt x="71208" y="34362"/>
                </a:lnTo>
                <a:lnTo>
                  <a:pt x="79861" y="39363"/>
                </a:lnTo>
                <a:lnTo>
                  <a:pt x="107619" y="54412"/>
                </a:lnTo>
                <a:lnTo>
                  <a:pt x="109215" y="56539"/>
                </a:lnTo>
                <a:lnTo>
                  <a:pt x="110279" y="59227"/>
                </a:lnTo>
                <a:lnTo>
                  <a:pt x="110988" y="62289"/>
                </a:lnTo>
                <a:lnTo>
                  <a:pt x="111461" y="65601"/>
                </a:lnTo>
                <a:lnTo>
                  <a:pt x="111776" y="69078"/>
                </a:lnTo>
                <a:lnTo>
                  <a:pt x="112282" y="77717"/>
                </a:lnTo>
                <a:lnTo>
                  <a:pt x="109784" y="77156"/>
                </a:lnTo>
                <a:lnTo>
                  <a:pt x="105578" y="75512"/>
                </a:lnTo>
                <a:lnTo>
                  <a:pt x="100234" y="73146"/>
                </a:lnTo>
                <a:lnTo>
                  <a:pt x="95401" y="71568"/>
                </a:lnTo>
                <a:lnTo>
                  <a:pt x="90910" y="70517"/>
                </a:lnTo>
                <a:lnTo>
                  <a:pt x="86645" y="69816"/>
                </a:lnTo>
                <a:lnTo>
                  <a:pt x="81262" y="68078"/>
                </a:lnTo>
                <a:lnTo>
                  <a:pt x="75134" y="65650"/>
                </a:lnTo>
                <a:lnTo>
                  <a:pt x="68508" y="62761"/>
                </a:lnTo>
                <a:lnTo>
                  <a:pt x="62821" y="58295"/>
                </a:lnTo>
                <a:lnTo>
                  <a:pt x="57760" y="52778"/>
                </a:lnTo>
                <a:lnTo>
                  <a:pt x="53115" y="46560"/>
                </a:lnTo>
                <a:lnTo>
                  <a:pt x="48749" y="42414"/>
                </a:lnTo>
                <a:lnTo>
                  <a:pt x="44568" y="39651"/>
                </a:lnTo>
                <a:lnTo>
                  <a:pt x="40511" y="37808"/>
                </a:lnTo>
                <a:lnTo>
                  <a:pt x="37806" y="34040"/>
                </a:lnTo>
                <a:lnTo>
                  <a:pt x="36003" y="28988"/>
                </a:lnTo>
                <a:lnTo>
                  <a:pt x="33109" y="14765"/>
                </a:lnTo>
                <a:lnTo>
                  <a:pt x="32872" y="12328"/>
                </a:lnTo>
                <a:lnTo>
                  <a:pt x="32713" y="9433"/>
                </a:lnTo>
                <a:lnTo>
                  <a:pt x="32608" y="6233"/>
                </a:lnTo>
                <a:lnTo>
                  <a:pt x="33807" y="4100"/>
                </a:lnTo>
                <a:lnTo>
                  <a:pt x="35877" y="2678"/>
                </a:lnTo>
                <a:lnTo>
                  <a:pt x="38527" y="1729"/>
                </a:lnTo>
                <a:lnTo>
                  <a:pt x="41563" y="1098"/>
                </a:lnTo>
                <a:lnTo>
                  <a:pt x="44858" y="676"/>
                </a:lnTo>
                <a:lnTo>
                  <a:pt x="48324" y="395"/>
                </a:lnTo>
                <a:lnTo>
                  <a:pt x="51905" y="208"/>
                </a:lnTo>
                <a:lnTo>
                  <a:pt x="59270" y="0"/>
                </a:lnTo>
                <a:lnTo>
                  <a:pt x="64282" y="1214"/>
                </a:lnTo>
                <a:lnTo>
                  <a:pt x="70164" y="3294"/>
                </a:lnTo>
                <a:lnTo>
                  <a:pt x="76625" y="5950"/>
                </a:lnTo>
                <a:lnTo>
                  <a:pt x="83472" y="8992"/>
                </a:lnTo>
                <a:lnTo>
                  <a:pt x="97854" y="15757"/>
                </a:lnTo>
                <a:lnTo>
                  <a:pt x="103975" y="18069"/>
                </a:lnTo>
                <a:lnTo>
                  <a:pt x="109325" y="19610"/>
                </a:lnTo>
                <a:lnTo>
                  <a:pt x="114162" y="20638"/>
                </a:lnTo>
                <a:lnTo>
                  <a:pt x="117387" y="22593"/>
                </a:lnTo>
                <a:lnTo>
                  <a:pt x="119537" y="25167"/>
                </a:lnTo>
                <a:lnTo>
                  <a:pt x="120970" y="28152"/>
                </a:lnTo>
                <a:lnTo>
                  <a:pt x="123196" y="30143"/>
                </a:lnTo>
                <a:lnTo>
                  <a:pt x="125949" y="31469"/>
                </a:lnTo>
                <a:lnTo>
                  <a:pt x="135267" y="341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9"/>
          <p:cNvSpPr/>
          <p:nvPr/>
        </p:nvSpPr>
        <p:spPr>
          <a:xfrm>
            <a:off x="4206240" y="4674869"/>
            <a:ext cx="1028701" cy="1394461"/>
          </a:xfrm>
          <a:custGeom>
            <a:avLst/>
            <a:gdLst/>
            <a:ahLst/>
            <a:cxnLst/>
            <a:rect l="0" t="0" r="0" b="0"/>
            <a:pathLst>
              <a:path w="1028701" h="1394461">
                <a:moveTo>
                  <a:pt x="0" y="0"/>
                </a:moveTo>
                <a:lnTo>
                  <a:pt x="6068" y="12136"/>
                </a:lnTo>
                <a:lnTo>
                  <a:pt x="9125" y="15711"/>
                </a:lnTo>
                <a:lnTo>
                  <a:pt x="12433" y="18094"/>
                </a:lnTo>
                <a:lnTo>
                  <a:pt x="15909" y="19683"/>
                </a:lnTo>
                <a:lnTo>
                  <a:pt x="18226" y="22012"/>
                </a:lnTo>
                <a:lnTo>
                  <a:pt x="19771" y="24835"/>
                </a:lnTo>
                <a:lnTo>
                  <a:pt x="20800" y="27986"/>
                </a:lnTo>
                <a:lnTo>
                  <a:pt x="25331" y="34875"/>
                </a:lnTo>
                <a:lnTo>
                  <a:pt x="46490" y="61258"/>
                </a:lnTo>
                <a:lnTo>
                  <a:pt x="57378" y="77841"/>
                </a:lnTo>
                <a:lnTo>
                  <a:pt x="61112" y="82374"/>
                </a:lnTo>
                <a:lnTo>
                  <a:pt x="65260" y="90797"/>
                </a:lnTo>
                <a:lnTo>
                  <a:pt x="67596" y="102680"/>
                </a:lnTo>
                <a:lnTo>
                  <a:pt x="67924" y="106553"/>
                </a:lnTo>
                <a:lnTo>
                  <a:pt x="69412" y="110406"/>
                </a:lnTo>
                <a:lnTo>
                  <a:pt x="74453" y="118073"/>
                </a:lnTo>
                <a:lnTo>
                  <a:pt x="86767" y="133343"/>
                </a:lnTo>
                <a:lnTo>
                  <a:pt x="89363" y="140967"/>
                </a:lnTo>
                <a:lnTo>
                  <a:pt x="92595" y="144778"/>
                </a:lnTo>
                <a:lnTo>
                  <a:pt x="108010" y="157480"/>
                </a:lnTo>
                <a:lnTo>
                  <a:pt x="125240" y="183884"/>
                </a:lnTo>
                <a:lnTo>
                  <a:pt x="137015" y="202651"/>
                </a:lnTo>
                <a:lnTo>
                  <a:pt x="160007" y="231716"/>
                </a:lnTo>
                <a:lnTo>
                  <a:pt x="171446" y="248997"/>
                </a:lnTo>
                <a:lnTo>
                  <a:pt x="182878" y="265547"/>
                </a:lnTo>
                <a:lnTo>
                  <a:pt x="194309" y="283151"/>
                </a:lnTo>
                <a:lnTo>
                  <a:pt x="212090" y="304458"/>
                </a:lnTo>
                <a:lnTo>
                  <a:pt x="216934" y="316129"/>
                </a:lnTo>
                <a:lnTo>
                  <a:pt x="243979" y="356548"/>
                </a:lnTo>
                <a:lnTo>
                  <a:pt x="274325" y="388558"/>
                </a:lnTo>
                <a:lnTo>
                  <a:pt x="283212" y="398753"/>
                </a:lnTo>
                <a:lnTo>
                  <a:pt x="322967" y="453173"/>
                </a:lnTo>
                <a:lnTo>
                  <a:pt x="346817" y="483874"/>
                </a:lnTo>
                <a:lnTo>
                  <a:pt x="356232" y="502169"/>
                </a:lnTo>
                <a:lnTo>
                  <a:pt x="366323" y="517514"/>
                </a:lnTo>
                <a:lnTo>
                  <a:pt x="377356" y="534761"/>
                </a:lnTo>
                <a:lnTo>
                  <a:pt x="388669" y="551301"/>
                </a:lnTo>
                <a:lnTo>
                  <a:pt x="416005" y="591782"/>
                </a:lnTo>
                <a:lnTo>
                  <a:pt x="446428" y="629176"/>
                </a:lnTo>
                <a:lnTo>
                  <a:pt x="456548" y="646868"/>
                </a:lnTo>
                <a:lnTo>
                  <a:pt x="486786" y="682017"/>
                </a:lnTo>
                <a:lnTo>
                  <a:pt x="506612" y="710718"/>
                </a:lnTo>
                <a:lnTo>
                  <a:pt x="527844" y="732858"/>
                </a:lnTo>
                <a:lnTo>
                  <a:pt x="553367" y="761325"/>
                </a:lnTo>
                <a:lnTo>
                  <a:pt x="576146" y="796231"/>
                </a:lnTo>
                <a:lnTo>
                  <a:pt x="598417" y="819556"/>
                </a:lnTo>
                <a:lnTo>
                  <a:pt x="621103" y="854407"/>
                </a:lnTo>
                <a:lnTo>
                  <a:pt x="665207" y="910420"/>
                </a:lnTo>
                <a:lnTo>
                  <a:pt x="691834" y="941444"/>
                </a:lnTo>
                <a:lnTo>
                  <a:pt x="717001" y="978492"/>
                </a:lnTo>
                <a:lnTo>
                  <a:pt x="735227" y="1008502"/>
                </a:lnTo>
                <a:lnTo>
                  <a:pt x="762801" y="1046393"/>
                </a:lnTo>
                <a:lnTo>
                  <a:pt x="792412" y="1086094"/>
                </a:lnTo>
                <a:lnTo>
                  <a:pt x="824633" y="1137005"/>
                </a:lnTo>
                <a:lnTo>
                  <a:pt x="846563" y="1168699"/>
                </a:lnTo>
                <a:lnTo>
                  <a:pt x="869010" y="1196332"/>
                </a:lnTo>
                <a:lnTo>
                  <a:pt x="899681" y="1233309"/>
                </a:lnTo>
                <a:lnTo>
                  <a:pt x="926732" y="1267802"/>
                </a:lnTo>
                <a:lnTo>
                  <a:pt x="952161" y="1303825"/>
                </a:lnTo>
                <a:lnTo>
                  <a:pt x="974117" y="1336717"/>
                </a:lnTo>
                <a:lnTo>
                  <a:pt x="1005816" y="1371541"/>
                </a:lnTo>
                <a:lnTo>
                  <a:pt x="1028700" y="1394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0"/>
          <p:cNvSpPr/>
          <p:nvPr/>
        </p:nvSpPr>
        <p:spPr>
          <a:xfrm>
            <a:off x="3931920" y="4697729"/>
            <a:ext cx="308610" cy="223404"/>
          </a:xfrm>
          <a:custGeom>
            <a:avLst/>
            <a:gdLst/>
            <a:ahLst/>
            <a:cxnLst/>
            <a:rect l="0" t="0" r="0" b="0"/>
            <a:pathLst>
              <a:path w="308610" h="223404">
                <a:moveTo>
                  <a:pt x="308609" y="102871"/>
                </a:moveTo>
                <a:lnTo>
                  <a:pt x="308609" y="108938"/>
                </a:lnTo>
                <a:lnTo>
                  <a:pt x="307339" y="111996"/>
                </a:lnTo>
                <a:lnTo>
                  <a:pt x="302542" y="118780"/>
                </a:lnTo>
                <a:lnTo>
                  <a:pt x="296969" y="125628"/>
                </a:lnTo>
                <a:lnTo>
                  <a:pt x="288368" y="134449"/>
                </a:lnTo>
                <a:lnTo>
                  <a:pt x="219382" y="203528"/>
                </a:lnTo>
                <a:lnTo>
                  <a:pt x="211380" y="208144"/>
                </a:lnTo>
                <a:lnTo>
                  <a:pt x="205690" y="211153"/>
                </a:lnTo>
                <a:lnTo>
                  <a:pt x="200626" y="213159"/>
                </a:lnTo>
                <a:lnTo>
                  <a:pt x="191613" y="215387"/>
                </a:lnTo>
                <a:lnTo>
                  <a:pt x="188702" y="217252"/>
                </a:lnTo>
                <a:lnTo>
                  <a:pt x="186761" y="219765"/>
                </a:lnTo>
                <a:lnTo>
                  <a:pt x="185467" y="222710"/>
                </a:lnTo>
                <a:lnTo>
                  <a:pt x="184605" y="223403"/>
                </a:lnTo>
                <a:lnTo>
                  <a:pt x="184030" y="222596"/>
                </a:lnTo>
                <a:lnTo>
                  <a:pt x="183647" y="220787"/>
                </a:lnTo>
                <a:lnTo>
                  <a:pt x="179834" y="215392"/>
                </a:lnTo>
                <a:lnTo>
                  <a:pt x="177039" y="212174"/>
                </a:lnTo>
                <a:lnTo>
                  <a:pt x="175176" y="208760"/>
                </a:lnTo>
                <a:lnTo>
                  <a:pt x="173934" y="205213"/>
                </a:lnTo>
                <a:lnTo>
                  <a:pt x="173106" y="201579"/>
                </a:lnTo>
                <a:lnTo>
                  <a:pt x="171283" y="199156"/>
                </a:lnTo>
                <a:lnTo>
                  <a:pt x="168799" y="197541"/>
                </a:lnTo>
                <a:lnTo>
                  <a:pt x="165872" y="196464"/>
                </a:lnTo>
                <a:lnTo>
                  <a:pt x="163921" y="194476"/>
                </a:lnTo>
                <a:lnTo>
                  <a:pt x="162621" y="191881"/>
                </a:lnTo>
                <a:lnTo>
                  <a:pt x="161176" y="185610"/>
                </a:lnTo>
                <a:lnTo>
                  <a:pt x="160791" y="182161"/>
                </a:lnTo>
                <a:lnTo>
                  <a:pt x="160533" y="178591"/>
                </a:lnTo>
                <a:lnTo>
                  <a:pt x="159092" y="176211"/>
                </a:lnTo>
                <a:lnTo>
                  <a:pt x="156861" y="174624"/>
                </a:lnTo>
                <a:lnTo>
                  <a:pt x="154104" y="173566"/>
                </a:lnTo>
                <a:lnTo>
                  <a:pt x="149726" y="167781"/>
                </a:lnTo>
                <a:lnTo>
                  <a:pt x="144267" y="158844"/>
                </a:lnTo>
                <a:lnTo>
                  <a:pt x="138088" y="147806"/>
                </a:lnTo>
                <a:lnTo>
                  <a:pt x="128888" y="136637"/>
                </a:lnTo>
                <a:lnTo>
                  <a:pt x="117675" y="125382"/>
                </a:lnTo>
                <a:lnTo>
                  <a:pt x="95480" y="105256"/>
                </a:lnTo>
                <a:lnTo>
                  <a:pt x="81382" y="92077"/>
                </a:lnTo>
                <a:lnTo>
                  <a:pt x="75845" y="88055"/>
                </a:lnTo>
                <a:lnTo>
                  <a:pt x="66305" y="83586"/>
                </a:lnTo>
                <a:lnTo>
                  <a:pt x="57832" y="78213"/>
                </a:lnTo>
                <a:lnTo>
                  <a:pt x="53795" y="75002"/>
                </a:lnTo>
                <a:lnTo>
                  <a:pt x="47293" y="67782"/>
                </a:lnTo>
                <a:lnTo>
                  <a:pt x="39148" y="57888"/>
                </a:lnTo>
                <a:lnTo>
                  <a:pt x="29909" y="46212"/>
                </a:lnTo>
                <a:lnTo>
                  <a:pt x="22479" y="37158"/>
                </a:lnTo>
                <a:lnTo>
                  <a:pt x="16256" y="29852"/>
                </a:lnTo>
                <a:lnTo>
                  <a:pt x="10837" y="23711"/>
                </a:lnTo>
                <a:lnTo>
                  <a:pt x="7225" y="18348"/>
                </a:lnTo>
                <a:lnTo>
                  <a:pt x="4816" y="1350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1"/>
          <p:cNvSpPr/>
          <p:nvPr/>
        </p:nvSpPr>
        <p:spPr>
          <a:xfrm>
            <a:off x="4435526" y="5201179"/>
            <a:ext cx="170235" cy="111985"/>
          </a:xfrm>
          <a:custGeom>
            <a:avLst/>
            <a:gdLst/>
            <a:ahLst/>
            <a:cxnLst/>
            <a:rect l="0" t="0" r="0" b="0"/>
            <a:pathLst>
              <a:path w="170235" h="111985">
                <a:moveTo>
                  <a:pt x="136474" y="33760"/>
                </a:moveTo>
                <a:lnTo>
                  <a:pt x="136474" y="27693"/>
                </a:lnTo>
                <a:lnTo>
                  <a:pt x="135203" y="25905"/>
                </a:lnTo>
                <a:lnTo>
                  <a:pt x="133087" y="24714"/>
                </a:lnTo>
                <a:lnTo>
                  <a:pt x="130406" y="23919"/>
                </a:lnTo>
                <a:lnTo>
                  <a:pt x="126078" y="23390"/>
                </a:lnTo>
                <a:lnTo>
                  <a:pt x="120653" y="23037"/>
                </a:lnTo>
                <a:lnTo>
                  <a:pt x="114497" y="22801"/>
                </a:lnTo>
                <a:lnTo>
                  <a:pt x="93697" y="22470"/>
                </a:lnTo>
                <a:lnTo>
                  <a:pt x="71446" y="22372"/>
                </a:lnTo>
                <a:lnTo>
                  <a:pt x="65182" y="23628"/>
                </a:lnTo>
                <a:lnTo>
                  <a:pt x="59736" y="25736"/>
                </a:lnTo>
                <a:lnTo>
                  <a:pt x="54835" y="28411"/>
                </a:lnTo>
                <a:lnTo>
                  <a:pt x="51568" y="31464"/>
                </a:lnTo>
                <a:lnTo>
                  <a:pt x="49390" y="34770"/>
                </a:lnTo>
                <a:lnTo>
                  <a:pt x="47938" y="38243"/>
                </a:lnTo>
                <a:lnTo>
                  <a:pt x="44430" y="41829"/>
                </a:lnTo>
                <a:lnTo>
                  <a:pt x="39551" y="45489"/>
                </a:lnTo>
                <a:lnTo>
                  <a:pt x="33759" y="49200"/>
                </a:lnTo>
                <a:lnTo>
                  <a:pt x="29897" y="52943"/>
                </a:lnTo>
                <a:lnTo>
                  <a:pt x="27322" y="56709"/>
                </a:lnTo>
                <a:lnTo>
                  <a:pt x="25606" y="60489"/>
                </a:lnTo>
                <a:lnTo>
                  <a:pt x="25732" y="64280"/>
                </a:lnTo>
                <a:lnTo>
                  <a:pt x="27086" y="68077"/>
                </a:lnTo>
                <a:lnTo>
                  <a:pt x="32316" y="77228"/>
                </a:lnTo>
                <a:lnTo>
                  <a:pt x="34015" y="79249"/>
                </a:lnTo>
                <a:lnTo>
                  <a:pt x="36418" y="81866"/>
                </a:lnTo>
                <a:lnTo>
                  <a:pt x="39290" y="84881"/>
                </a:lnTo>
                <a:lnTo>
                  <a:pt x="42474" y="86891"/>
                </a:lnTo>
                <a:lnTo>
                  <a:pt x="45867" y="88231"/>
                </a:lnTo>
                <a:lnTo>
                  <a:pt x="49400" y="89124"/>
                </a:lnTo>
                <a:lnTo>
                  <a:pt x="53024" y="89720"/>
                </a:lnTo>
                <a:lnTo>
                  <a:pt x="56711" y="90117"/>
                </a:lnTo>
                <a:lnTo>
                  <a:pt x="60438" y="90381"/>
                </a:lnTo>
                <a:lnTo>
                  <a:pt x="74740" y="90675"/>
                </a:lnTo>
                <a:lnTo>
                  <a:pt x="102831" y="90864"/>
                </a:lnTo>
                <a:lnTo>
                  <a:pt x="108965" y="88339"/>
                </a:lnTo>
                <a:lnTo>
                  <a:pt x="115595" y="84116"/>
                </a:lnTo>
                <a:lnTo>
                  <a:pt x="122554" y="78761"/>
                </a:lnTo>
                <a:lnTo>
                  <a:pt x="129734" y="73921"/>
                </a:lnTo>
                <a:lnTo>
                  <a:pt x="137061" y="69424"/>
                </a:lnTo>
                <a:lnTo>
                  <a:pt x="144485" y="65156"/>
                </a:lnTo>
                <a:lnTo>
                  <a:pt x="149434" y="61041"/>
                </a:lnTo>
                <a:lnTo>
                  <a:pt x="152734" y="57027"/>
                </a:lnTo>
                <a:lnTo>
                  <a:pt x="154934" y="53082"/>
                </a:lnTo>
                <a:lnTo>
                  <a:pt x="155131" y="50451"/>
                </a:lnTo>
                <a:lnTo>
                  <a:pt x="153991" y="48698"/>
                </a:lnTo>
                <a:lnTo>
                  <a:pt x="151962" y="47529"/>
                </a:lnTo>
                <a:lnTo>
                  <a:pt x="150609" y="45479"/>
                </a:lnTo>
                <a:lnTo>
                  <a:pt x="149708" y="42843"/>
                </a:lnTo>
                <a:lnTo>
                  <a:pt x="148260" y="35555"/>
                </a:lnTo>
                <a:lnTo>
                  <a:pt x="146871" y="34956"/>
                </a:lnTo>
                <a:lnTo>
                  <a:pt x="141941" y="34292"/>
                </a:lnTo>
                <a:lnTo>
                  <a:pt x="138849" y="34115"/>
                </a:lnTo>
                <a:lnTo>
                  <a:pt x="132026" y="33918"/>
                </a:lnTo>
                <a:lnTo>
                  <a:pt x="98772" y="33766"/>
                </a:lnTo>
                <a:lnTo>
                  <a:pt x="92289" y="33765"/>
                </a:lnTo>
                <a:lnTo>
                  <a:pt x="85427" y="35033"/>
                </a:lnTo>
                <a:lnTo>
                  <a:pt x="78313" y="37149"/>
                </a:lnTo>
                <a:lnTo>
                  <a:pt x="71030" y="39829"/>
                </a:lnTo>
                <a:lnTo>
                  <a:pt x="66174" y="42886"/>
                </a:lnTo>
                <a:lnTo>
                  <a:pt x="62938" y="46194"/>
                </a:lnTo>
                <a:lnTo>
                  <a:pt x="60779" y="49670"/>
                </a:lnTo>
                <a:lnTo>
                  <a:pt x="58071" y="53257"/>
                </a:lnTo>
                <a:lnTo>
                  <a:pt x="54995" y="56918"/>
                </a:lnTo>
                <a:lnTo>
                  <a:pt x="51675" y="60629"/>
                </a:lnTo>
                <a:lnTo>
                  <a:pt x="50731" y="64373"/>
                </a:lnTo>
                <a:lnTo>
                  <a:pt x="51372" y="68139"/>
                </a:lnTo>
                <a:lnTo>
                  <a:pt x="53069" y="71919"/>
                </a:lnTo>
                <a:lnTo>
                  <a:pt x="54200" y="75710"/>
                </a:lnTo>
                <a:lnTo>
                  <a:pt x="54955" y="79507"/>
                </a:lnTo>
                <a:lnTo>
                  <a:pt x="55458" y="83308"/>
                </a:lnTo>
                <a:lnTo>
                  <a:pt x="57063" y="87112"/>
                </a:lnTo>
                <a:lnTo>
                  <a:pt x="59403" y="90918"/>
                </a:lnTo>
                <a:lnTo>
                  <a:pt x="62233" y="94726"/>
                </a:lnTo>
                <a:lnTo>
                  <a:pt x="65390" y="97264"/>
                </a:lnTo>
                <a:lnTo>
                  <a:pt x="68764" y="98956"/>
                </a:lnTo>
                <a:lnTo>
                  <a:pt x="72284" y="100085"/>
                </a:lnTo>
                <a:lnTo>
                  <a:pt x="77171" y="102106"/>
                </a:lnTo>
                <a:lnTo>
                  <a:pt x="82968" y="104725"/>
                </a:lnTo>
                <a:lnTo>
                  <a:pt x="89373" y="107740"/>
                </a:lnTo>
                <a:lnTo>
                  <a:pt x="94914" y="109750"/>
                </a:lnTo>
                <a:lnTo>
                  <a:pt x="99877" y="111090"/>
                </a:lnTo>
                <a:lnTo>
                  <a:pt x="104456" y="111984"/>
                </a:lnTo>
                <a:lnTo>
                  <a:pt x="108778" y="111309"/>
                </a:lnTo>
                <a:lnTo>
                  <a:pt x="112930" y="109590"/>
                </a:lnTo>
                <a:lnTo>
                  <a:pt x="116968" y="107173"/>
                </a:lnTo>
                <a:lnTo>
                  <a:pt x="120930" y="105562"/>
                </a:lnTo>
                <a:lnTo>
                  <a:pt x="124841" y="104489"/>
                </a:lnTo>
                <a:lnTo>
                  <a:pt x="128719" y="103773"/>
                </a:lnTo>
                <a:lnTo>
                  <a:pt x="132573" y="102025"/>
                </a:lnTo>
                <a:lnTo>
                  <a:pt x="136413" y="99590"/>
                </a:lnTo>
                <a:lnTo>
                  <a:pt x="140243" y="96697"/>
                </a:lnTo>
                <a:lnTo>
                  <a:pt x="144067" y="93498"/>
                </a:lnTo>
                <a:lnTo>
                  <a:pt x="147886" y="90096"/>
                </a:lnTo>
                <a:lnTo>
                  <a:pt x="151702" y="86557"/>
                </a:lnTo>
                <a:lnTo>
                  <a:pt x="154246" y="82929"/>
                </a:lnTo>
                <a:lnTo>
                  <a:pt x="155942" y="79239"/>
                </a:lnTo>
                <a:lnTo>
                  <a:pt x="157073" y="75509"/>
                </a:lnTo>
                <a:lnTo>
                  <a:pt x="159096" y="71753"/>
                </a:lnTo>
                <a:lnTo>
                  <a:pt x="161715" y="67979"/>
                </a:lnTo>
                <a:lnTo>
                  <a:pt x="164731" y="64193"/>
                </a:lnTo>
                <a:lnTo>
                  <a:pt x="166742" y="60399"/>
                </a:lnTo>
                <a:lnTo>
                  <a:pt x="168082" y="56600"/>
                </a:lnTo>
                <a:lnTo>
                  <a:pt x="168977" y="52796"/>
                </a:lnTo>
                <a:lnTo>
                  <a:pt x="169572" y="48991"/>
                </a:lnTo>
                <a:lnTo>
                  <a:pt x="169969" y="45184"/>
                </a:lnTo>
                <a:lnTo>
                  <a:pt x="170234" y="41376"/>
                </a:lnTo>
                <a:lnTo>
                  <a:pt x="169140" y="37568"/>
                </a:lnTo>
                <a:lnTo>
                  <a:pt x="167141" y="33759"/>
                </a:lnTo>
                <a:lnTo>
                  <a:pt x="164539" y="29949"/>
                </a:lnTo>
                <a:lnTo>
                  <a:pt x="161534" y="26139"/>
                </a:lnTo>
                <a:lnTo>
                  <a:pt x="158260" y="22330"/>
                </a:lnTo>
                <a:lnTo>
                  <a:pt x="154808" y="18520"/>
                </a:lnTo>
                <a:lnTo>
                  <a:pt x="149967" y="15980"/>
                </a:lnTo>
                <a:lnTo>
                  <a:pt x="144199" y="14287"/>
                </a:lnTo>
                <a:lnTo>
                  <a:pt x="137814" y="13158"/>
                </a:lnTo>
                <a:lnTo>
                  <a:pt x="131017" y="11135"/>
                </a:lnTo>
                <a:lnTo>
                  <a:pt x="123946" y="8517"/>
                </a:lnTo>
                <a:lnTo>
                  <a:pt x="116692" y="5502"/>
                </a:lnTo>
                <a:lnTo>
                  <a:pt x="109316" y="3491"/>
                </a:lnTo>
                <a:lnTo>
                  <a:pt x="101859" y="2151"/>
                </a:lnTo>
                <a:lnTo>
                  <a:pt x="94347" y="1258"/>
                </a:lnTo>
                <a:lnTo>
                  <a:pt x="86799" y="662"/>
                </a:lnTo>
                <a:lnTo>
                  <a:pt x="79227" y="265"/>
                </a:lnTo>
                <a:lnTo>
                  <a:pt x="71639" y="0"/>
                </a:lnTo>
                <a:lnTo>
                  <a:pt x="64041" y="1093"/>
                </a:lnTo>
                <a:lnTo>
                  <a:pt x="56435" y="3092"/>
                </a:lnTo>
                <a:lnTo>
                  <a:pt x="48825" y="5695"/>
                </a:lnTo>
                <a:lnTo>
                  <a:pt x="42481" y="7430"/>
                </a:lnTo>
                <a:lnTo>
                  <a:pt x="36982" y="8587"/>
                </a:lnTo>
                <a:lnTo>
                  <a:pt x="32046" y="9358"/>
                </a:lnTo>
                <a:lnTo>
                  <a:pt x="27485" y="11142"/>
                </a:lnTo>
                <a:lnTo>
                  <a:pt x="23175" y="13601"/>
                </a:lnTo>
                <a:lnTo>
                  <a:pt x="19031" y="16511"/>
                </a:lnTo>
                <a:lnTo>
                  <a:pt x="14998" y="19721"/>
                </a:lnTo>
                <a:lnTo>
                  <a:pt x="11040" y="23131"/>
                </a:lnTo>
                <a:lnTo>
                  <a:pt x="7131" y="26674"/>
                </a:lnTo>
                <a:lnTo>
                  <a:pt x="4525" y="30306"/>
                </a:lnTo>
                <a:lnTo>
                  <a:pt x="2788" y="33997"/>
                </a:lnTo>
                <a:lnTo>
                  <a:pt x="0" y="42979"/>
                </a:lnTo>
                <a:lnTo>
                  <a:pt x="1041" y="44986"/>
                </a:lnTo>
                <a:lnTo>
                  <a:pt x="3005" y="47594"/>
                </a:lnTo>
                <a:lnTo>
                  <a:pt x="5585" y="50603"/>
                </a:lnTo>
                <a:lnTo>
                  <a:pt x="9844" y="53879"/>
                </a:lnTo>
                <a:lnTo>
                  <a:pt x="15224" y="57332"/>
                </a:lnTo>
                <a:lnTo>
                  <a:pt x="21350" y="60906"/>
                </a:lnTo>
                <a:lnTo>
                  <a:pt x="26705" y="64557"/>
                </a:lnTo>
                <a:lnTo>
                  <a:pt x="31545" y="68261"/>
                </a:lnTo>
                <a:lnTo>
                  <a:pt x="36041" y="72001"/>
                </a:lnTo>
                <a:lnTo>
                  <a:pt x="41579" y="75764"/>
                </a:lnTo>
                <a:lnTo>
                  <a:pt x="47810" y="79543"/>
                </a:lnTo>
                <a:lnTo>
                  <a:pt x="54504" y="83332"/>
                </a:lnTo>
                <a:lnTo>
                  <a:pt x="64047" y="85858"/>
                </a:lnTo>
                <a:lnTo>
                  <a:pt x="75490" y="87542"/>
                </a:lnTo>
                <a:lnTo>
                  <a:pt x="97939" y="89413"/>
                </a:lnTo>
                <a:lnTo>
                  <a:pt x="112151" y="90245"/>
                </a:lnTo>
                <a:lnTo>
                  <a:pt x="117718" y="89197"/>
                </a:lnTo>
                <a:lnTo>
                  <a:pt x="122700" y="87228"/>
                </a:lnTo>
                <a:lnTo>
                  <a:pt x="127291" y="84646"/>
                </a:lnTo>
                <a:lnTo>
                  <a:pt x="131622" y="82924"/>
                </a:lnTo>
                <a:lnTo>
                  <a:pt x="135779" y="81776"/>
                </a:lnTo>
                <a:lnTo>
                  <a:pt x="139821" y="81011"/>
                </a:lnTo>
                <a:lnTo>
                  <a:pt x="141245" y="79231"/>
                </a:lnTo>
                <a:lnTo>
                  <a:pt x="140924" y="76774"/>
                </a:lnTo>
                <a:lnTo>
                  <a:pt x="136474" y="68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62"/>
          <p:cNvSpPr/>
          <p:nvPr/>
        </p:nvSpPr>
        <p:spPr>
          <a:xfrm>
            <a:off x="1520190" y="3189326"/>
            <a:ext cx="2468881" cy="239675"/>
          </a:xfrm>
          <a:custGeom>
            <a:avLst/>
            <a:gdLst/>
            <a:ahLst/>
            <a:cxnLst/>
            <a:rect l="0" t="0" r="0" b="0"/>
            <a:pathLst>
              <a:path w="2468881" h="239675">
                <a:moveTo>
                  <a:pt x="0" y="159663"/>
                </a:moveTo>
                <a:lnTo>
                  <a:pt x="6067" y="147528"/>
                </a:lnTo>
                <a:lnTo>
                  <a:pt x="10395" y="141413"/>
                </a:lnTo>
                <a:lnTo>
                  <a:pt x="15820" y="134797"/>
                </a:lnTo>
                <a:lnTo>
                  <a:pt x="21976" y="127845"/>
                </a:lnTo>
                <a:lnTo>
                  <a:pt x="27351" y="119401"/>
                </a:lnTo>
                <a:lnTo>
                  <a:pt x="32204" y="109962"/>
                </a:lnTo>
                <a:lnTo>
                  <a:pt x="36709" y="99859"/>
                </a:lnTo>
                <a:lnTo>
                  <a:pt x="42253" y="90584"/>
                </a:lnTo>
                <a:lnTo>
                  <a:pt x="48488" y="81860"/>
                </a:lnTo>
                <a:lnTo>
                  <a:pt x="55185" y="73505"/>
                </a:lnTo>
                <a:lnTo>
                  <a:pt x="62190" y="65394"/>
                </a:lnTo>
                <a:lnTo>
                  <a:pt x="69400" y="57447"/>
                </a:lnTo>
                <a:lnTo>
                  <a:pt x="76747" y="49610"/>
                </a:lnTo>
                <a:lnTo>
                  <a:pt x="84184" y="43114"/>
                </a:lnTo>
                <a:lnTo>
                  <a:pt x="91683" y="37514"/>
                </a:lnTo>
                <a:lnTo>
                  <a:pt x="99222" y="32511"/>
                </a:lnTo>
                <a:lnTo>
                  <a:pt x="106788" y="26635"/>
                </a:lnTo>
                <a:lnTo>
                  <a:pt x="114372" y="20178"/>
                </a:lnTo>
                <a:lnTo>
                  <a:pt x="121968" y="13333"/>
                </a:lnTo>
                <a:lnTo>
                  <a:pt x="129572" y="8770"/>
                </a:lnTo>
                <a:lnTo>
                  <a:pt x="144794" y="3700"/>
                </a:lnTo>
                <a:lnTo>
                  <a:pt x="184433" y="0"/>
                </a:lnTo>
                <a:lnTo>
                  <a:pt x="188995" y="2421"/>
                </a:lnTo>
                <a:lnTo>
                  <a:pt x="193307" y="6575"/>
                </a:lnTo>
                <a:lnTo>
                  <a:pt x="197451" y="11884"/>
                </a:lnTo>
                <a:lnTo>
                  <a:pt x="201484" y="17964"/>
                </a:lnTo>
                <a:lnTo>
                  <a:pt x="205442" y="24557"/>
                </a:lnTo>
                <a:lnTo>
                  <a:pt x="209351" y="31493"/>
                </a:lnTo>
                <a:lnTo>
                  <a:pt x="211958" y="39926"/>
                </a:lnTo>
                <a:lnTo>
                  <a:pt x="213695" y="49359"/>
                </a:lnTo>
                <a:lnTo>
                  <a:pt x="214853" y="59457"/>
                </a:lnTo>
                <a:lnTo>
                  <a:pt x="216895" y="69999"/>
                </a:lnTo>
                <a:lnTo>
                  <a:pt x="219527" y="80837"/>
                </a:lnTo>
                <a:lnTo>
                  <a:pt x="222551" y="91873"/>
                </a:lnTo>
                <a:lnTo>
                  <a:pt x="224567" y="103040"/>
                </a:lnTo>
                <a:lnTo>
                  <a:pt x="225911" y="114294"/>
                </a:lnTo>
                <a:lnTo>
                  <a:pt x="226808" y="125607"/>
                </a:lnTo>
                <a:lnTo>
                  <a:pt x="227405" y="136959"/>
                </a:lnTo>
                <a:lnTo>
                  <a:pt x="228068" y="159733"/>
                </a:lnTo>
                <a:lnTo>
                  <a:pt x="228442" y="187907"/>
                </a:lnTo>
                <a:lnTo>
                  <a:pt x="229765" y="195002"/>
                </a:lnTo>
                <a:lnTo>
                  <a:pt x="231916" y="201003"/>
                </a:lnTo>
                <a:lnTo>
                  <a:pt x="234621" y="206273"/>
                </a:lnTo>
                <a:lnTo>
                  <a:pt x="238964" y="211057"/>
                </a:lnTo>
                <a:lnTo>
                  <a:pt x="244399" y="215515"/>
                </a:lnTo>
                <a:lnTo>
                  <a:pt x="250562" y="219758"/>
                </a:lnTo>
                <a:lnTo>
                  <a:pt x="257211" y="221316"/>
                </a:lnTo>
                <a:lnTo>
                  <a:pt x="264184" y="221086"/>
                </a:lnTo>
                <a:lnTo>
                  <a:pt x="302430" y="214836"/>
                </a:lnTo>
                <a:lnTo>
                  <a:pt x="312110" y="210415"/>
                </a:lnTo>
                <a:lnTo>
                  <a:pt x="322373" y="204928"/>
                </a:lnTo>
                <a:lnTo>
                  <a:pt x="333025" y="200000"/>
                </a:lnTo>
                <a:lnTo>
                  <a:pt x="343937" y="195444"/>
                </a:lnTo>
                <a:lnTo>
                  <a:pt x="355021" y="191137"/>
                </a:lnTo>
                <a:lnTo>
                  <a:pt x="370031" y="184456"/>
                </a:lnTo>
                <a:lnTo>
                  <a:pt x="407028" y="166873"/>
                </a:lnTo>
                <a:lnTo>
                  <a:pt x="427562" y="158119"/>
                </a:lnTo>
                <a:lnTo>
                  <a:pt x="448871" y="149744"/>
                </a:lnTo>
                <a:lnTo>
                  <a:pt x="470697" y="141621"/>
                </a:lnTo>
                <a:lnTo>
                  <a:pt x="489058" y="136205"/>
                </a:lnTo>
                <a:lnTo>
                  <a:pt x="519619" y="130188"/>
                </a:lnTo>
                <a:lnTo>
                  <a:pt x="542515" y="130900"/>
                </a:lnTo>
                <a:lnTo>
                  <a:pt x="561157" y="135450"/>
                </a:lnTo>
                <a:lnTo>
                  <a:pt x="577910" y="141705"/>
                </a:lnTo>
                <a:lnTo>
                  <a:pt x="597209" y="148719"/>
                </a:lnTo>
                <a:lnTo>
                  <a:pt x="618486" y="154799"/>
                </a:lnTo>
                <a:lnTo>
                  <a:pt x="692800" y="159474"/>
                </a:lnTo>
                <a:lnTo>
                  <a:pt x="722164" y="153539"/>
                </a:lnTo>
                <a:lnTo>
                  <a:pt x="743871" y="147205"/>
                </a:lnTo>
                <a:lnTo>
                  <a:pt x="788852" y="132790"/>
                </a:lnTo>
                <a:lnTo>
                  <a:pt x="823013" y="127571"/>
                </a:lnTo>
                <a:lnTo>
                  <a:pt x="885477" y="125566"/>
                </a:lnTo>
                <a:lnTo>
                  <a:pt x="915990" y="131498"/>
                </a:lnTo>
                <a:lnTo>
                  <a:pt x="925620" y="135807"/>
                </a:lnTo>
                <a:lnTo>
                  <a:pt x="934580" y="141219"/>
                </a:lnTo>
                <a:lnTo>
                  <a:pt x="943093" y="147367"/>
                </a:lnTo>
                <a:lnTo>
                  <a:pt x="951308" y="154006"/>
                </a:lnTo>
                <a:lnTo>
                  <a:pt x="959326" y="160972"/>
                </a:lnTo>
                <a:lnTo>
                  <a:pt x="967210" y="168156"/>
                </a:lnTo>
                <a:lnTo>
                  <a:pt x="982744" y="182911"/>
                </a:lnTo>
                <a:lnTo>
                  <a:pt x="990443" y="190402"/>
                </a:lnTo>
                <a:lnTo>
                  <a:pt x="996845" y="197936"/>
                </a:lnTo>
                <a:lnTo>
                  <a:pt x="1002383" y="205498"/>
                </a:lnTo>
                <a:lnTo>
                  <a:pt x="1007345" y="213080"/>
                </a:lnTo>
                <a:lnTo>
                  <a:pt x="1013193" y="219405"/>
                </a:lnTo>
                <a:lnTo>
                  <a:pt x="1019632" y="224891"/>
                </a:lnTo>
                <a:lnTo>
                  <a:pt x="1026465" y="229818"/>
                </a:lnTo>
                <a:lnTo>
                  <a:pt x="1040830" y="235293"/>
                </a:lnTo>
                <a:lnTo>
                  <a:pt x="1048216" y="236754"/>
                </a:lnTo>
                <a:lnTo>
                  <a:pt x="1055681" y="236457"/>
                </a:lnTo>
                <a:lnTo>
                  <a:pt x="1070748" y="232741"/>
                </a:lnTo>
                <a:lnTo>
                  <a:pt x="1079592" y="228701"/>
                </a:lnTo>
                <a:lnTo>
                  <a:pt x="1089298" y="223469"/>
                </a:lnTo>
                <a:lnTo>
                  <a:pt x="1099578" y="217440"/>
                </a:lnTo>
                <a:lnTo>
                  <a:pt x="1110242" y="209611"/>
                </a:lnTo>
                <a:lnTo>
                  <a:pt x="1121161" y="200582"/>
                </a:lnTo>
                <a:lnTo>
                  <a:pt x="1132251" y="190753"/>
                </a:lnTo>
                <a:lnTo>
                  <a:pt x="1144724" y="180390"/>
                </a:lnTo>
                <a:lnTo>
                  <a:pt x="1172129" y="158715"/>
                </a:lnTo>
                <a:lnTo>
                  <a:pt x="1185279" y="146331"/>
                </a:lnTo>
                <a:lnTo>
                  <a:pt x="1197856" y="132996"/>
                </a:lnTo>
                <a:lnTo>
                  <a:pt x="1210051" y="119025"/>
                </a:lnTo>
                <a:lnTo>
                  <a:pt x="1223260" y="105901"/>
                </a:lnTo>
                <a:lnTo>
                  <a:pt x="1237147" y="93342"/>
                </a:lnTo>
                <a:lnTo>
                  <a:pt x="1251484" y="81159"/>
                </a:lnTo>
                <a:lnTo>
                  <a:pt x="1266123" y="70497"/>
                </a:lnTo>
                <a:lnTo>
                  <a:pt x="1280962" y="60850"/>
                </a:lnTo>
                <a:lnTo>
                  <a:pt x="1309726" y="43356"/>
                </a:lnTo>
                <a:lnTo>
                  <a:pt x="1335210" y="27115"/>
                </a:lnTo>
                <a:lnTo>
                  <a:pt x="1347340" y="21767"/>
                </a:lnTo>
                <a:lnTo>
                  <a:pt x="1370978" y="15826"/>
                </a:lnTo>
                <a:lnTo>
                  <a:pt x="1405705" y="12482"/>
                </a:lnTo>
                <a:lnTo>
                  <a:pt x="1415927" y="14552"/>
                </a:lnTo>
                <a:lnTo>
                  <a:pt x="1425281" y="18473"/>
                </a:lnTo>
                <a:lnTo>
                  <a:pt x="1434057" y="23626"/>
                </a:lnTo>
                <a:lnTo>
                  <a:pt x="1442448" y="29602"/>
                </a:lnTo>
                <a:lnTo>
                  <a:pt x="1450582" y="36126"/>
                </a:lnTo>
                <a:lnTo>
                  <a:pt x="1458544" y="43015"/>
                </a:lnTo>
                <a:lnTo>
                  <a:pt x="1466393" y="51418"/>
                </a:lnTo>
                <a:lnTo>
                  <a:pt x="1474165" y="60830"/>
                </a:lnTo>
                <a:lnTo>
                  <a:pt x="1481886" y="70914"/>
                </a:lnTo>
                <a:lnTo>
                  <a:pt x="1488304" y="80177"/>
                </a:lnTo>
                <a:lnTo>
                  <a:pt x="1493852" y="88893"/>
                </a:lnTo>
                <a:lnTo>
                  <a:pt x="1498821" y="97243"/>
                </a:lnTo>
                <a:lnTo>
                  <a:pt x="1504674" y="105350"/>
                </a:lnTo>
                <a:lnTo>
                  <a:pt x="1511116" y="113294"/>
                </a:lnTo>
                <a:lnTo>
                  <a:pt x="1523777" y="127625"/>
                </a:lnTo>
                <a:lnTo>
                  <a:pt x="1533637" y="138227"/>
                </a:lnTo>
                <a:lnTo>
                  <a:pt x="1539315" y="142833"/>
                </a:lnTo>
                <a:lnTo>
                  <a:pt x="1545639" y="147173"/>
                </a:lnTo>
                <a:lnTo>
                  <a:pt x="1552396" y="151337"/>
                </a:lnTo>
                <a:lnTo>
                  <a:pt x="1560711" y="152842"/>
                </a:lnTo>
                <a:lnTo>
                  <a:pt x="1580109" y="151128"/>
                </a:lnTo>
                <a:lnTo>
                  <a:pt x="1589346" y="147623"/>
                </a:lnTo>
                <a:lnTo>
                  <a:pt x="1598044" y="142747"/>
                </a:lnTo>
                <a:lnTo>
                  <a:pt x="1606382" y="136955"/>
                </a:lnTo>
                <a:lnTo>
                  <a:pt x="1617021" y="131825"/>
                </a:lnTo>
                <a:lnTo>
                  <a:pt x="1629194" y="127135"/>
                </a:lnTo>
                <a:lnTo>
                  <a:pt x="1642389" y="122737"/>
                </a:lnTo>
                <a:lnTo>
                  <a:pt x="1654996" y="117266"/>
                </a:lnTo>
                <a:lnTo>
                  <a:pt x="1667210" y="111079"/>
                </a:lnTo>
                <a:lnTo>
                  <a:pt x="1679164" y="104414"/>
                </a:lnTo>
                <a:lnTo>
                  <a:pt x="1690942" y="98700"/>
                </a:lnTo>
                <a:lnTo>
                  <a:pt x="1702605" y="93622"/>
                </a:lnTo>
                <a:lnTo>
                  <a:pt x="1714190" y="88965"/>
                </a:lnTo>
                <a:lnTo>
                  <a:pt x="1748698" y="82413"/>
                </a:lnTo>
                <a:lnTo>
                  <a:pt x="1771609" y="84266"/>
                </a:lnTo>
                <a:lnTo>
                  <a:pt x="1783052" y="86539"/>
                </a:lnTo>
                <a:lnTo>
                  <a:pt x="1793221" y="90594"/>
                </a:lnTo>
                <a:lnTo>
                  <a:pt x="1802541" y="95837"/>
                </a:lnTo>
                <a:lnTo>
                  <a:pt x="1811294" y="101872"/>
                </a:lnTo>
                <a:lnTo>
                  <a:pt x="1820939" y="107166"/>
                </a:lnTo>
                <a:lnTo>
                  <a:pt x="1831179" y="111965"/>
                </a:lnTo>
                <a:lnTo>
                  <a:pt x="1841816" y="116435"/>
                </a:lnTo>
                <a:lnTo>
                  <a:pt x="1851447" y="121954"/>
                </a:lnTo>
                <a:lnTo>
                  <a:pt x="1860408" y="128174"/>
                </a:lnTo>
                <a:lnTo>
                  <a:pt x="1868922" y="134861"/>
                </a:lnTo>
                <a:lnTo>
                  <a:pt x="1882218" y="141858"/>
                </a:lnTo>
                <a:lnTo>
                  <a:pt x="1898702" y="149063"/>
                </a:lnTo>
                <a:lnTo>
                  <a:pt x="1917311" y="156406"/>
                </a:lnTo>
                <a:lnTo>
                  <a:pt x="1932257" y="162572"/>
                </a:lnTo>
                <a:lnTo>
                  <a:pt x="1955637" y="172810"/>
                </a:lnTo>
                <a:lnTo>
                  <a:pt x="1981269" y="178206"/>
                </a:lnTo>
                <a:lnTo>
                  <a:pt x="2033048" y="181670"/>
                </a:lnTo>
                <a:lnTo>
                  <a:pt x="2068388" y="176203"/>
                </a:lnTo>
                <a:lnTo>
                  <a:pt x="2115200" y="169977"/>
                </a:lnTo>
                <a:lnTo>
                  <a:pt x="2189249" y="162720"/>
                </a:lnTo>
                <a:lnTo>
                  <a:pt x="2221409" y="162292"/>
                </a:lnTo>
                <a:lnTo>
                  <a:pt x="2259665" y="169191"/>
                </a:lnTo>
                <a:lnTo>
                  <a:pt x="2278952" y="175751"/>
                </a:lnTo>
                <a:lnTo>
                  <a:pt x="2321155" y="190311"/>
                </a:lnTo>
                <a:lnTo>
                  <a:pt x="2343534" y="197838"/>
                </a:lnTo>
                <a:lnTo>
                  <a:pt x="2356106" y="201623"/>
                </a:lnTo>
                <a:lnTo>
                  <a:pt x="2383621" y="209216"/>
                </a:lnTo>
                <a:lnTo>
                  <a:pt x="2399341" y="214288"/>
                </a:lnTo>
                <a:lnTo>
                  <a:pt x="2416170" y="220210"/>
                </a:lnTo>
                <a:lnTo>
                  <a:pt x="2468880" y="2396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0"/>
          <p:cNvSpPr/>
          <p:nvPr/>
        </p:nvSpPr>
        <p:spPr>
          <a:xfrm>
            <a:off x="3671291" y="1440196"/>
            <a:ext cx="386360" cy="406127"/>
          </a:xfrm>
          <a:custGeom>
            <a:avLst/>
            <a:gdLst/>
            <a:ahLst/>
            <a:cxnLst/>
            <a:rect l="0" t="0" r="0" b="0"/>
            <a:pathLst>
              <a:path w="386360" h="406127">
                <a:moveTo>
                  <a:pt x="203479" y="34273"/>
                </a:moveTo>
                <a:lnTo>
                  <a:pt x="197411" y="28206"/>
                </a:lnTo>
                <a:lnTo>
                  <a:pt x="195623" y="25148"/>
                </a:lnTo>
                <a:lnTo>
                  <a:pt x="191838" y="14777"/>
                </a:lnTo>
                <a:lnTo>
                  <a:pt x="182347" y="2183"/>
                </a:lnTo>
                <a:lnTo>
                  <a:pt x="180501" y="1450"/>
                </a:lnTo>
                <a:lnTo>
                  <a:pt x="171835" y="418"/>
                </a:lnTo>
                <a:lnTo>
                  <a:pt x="161224" y="112"/>
                </a:lnTo>
                <a:lnTo>
                  <a:pt x="148541" y="0"/>
                </a:lnTo>
                <a:lnTo>
                  <a:pt x="143925" y="3378"/>
                </a:lnTo>
                <a:lnTo>
                  <a:pt x="134187" y="12419"/>
                </a:lnTo>
                <a:lnTo>
                  <a:pt x="125692" y="19480"/>
                </a:lnTo>
                <a:lnTo>
                  <a:pt x="119871" y="23142"/>
                </a:lnTo>
                <a:lnTo>
                  <a:pt x="113450" y="26852"/>
                </a:lnTo>
                <a:lnTo>
                  <a:pt x="102929" y="37748"/>
                </a:lnTo>
                <a:lnTo>
                  <a:pt x="98346" y="44210"/>
                </a:lnTo>
                <a:lnTo>
                  <a:pt x="94020" y="51058"/>
                </a:lnTo>
                <a:lnTo>
                  <a:pt x="89867" y="58163"/>
                </a:lnTo>
                <a:lnTo>
                  <a:pt x="85827" y="65440"/>
                </a:lnTo>
                <a:lnTo>
                  <a:pt x="80594" y="72831"/>
                </a:lnTo>
                <a:lnTo>
                  <a:pt x="74566" y="80298"/>
                </a:lnTo>
                <a:lnTo>
                  <a:pt x="68007" y="87817"/>
                </a:lnTo>
                <a:lnTo>
                  <a:pt x="62364" y="95369"/>
                </a:lnTo>
                <a:lnTo>
                  <a:pt x="57332" y="102944"/>
                </a:lnTo>
                <a:lnTo>
                  <a:pt x="52708" y="110534"/>
                </a:lnTo>
                <a:lnTo>
                  <a:pt x="48354" y="118134"/>
                </a:lnTo>
                <a:lnTo>
                  <a:pt x="40131" y="133351"/>
                </a:lnTo>
                <a:lnTo>
                  <a:pt x="28361" y="156199"/>
                </a:lnTo>
                <a:lnTo>
                  <a:pt x="24504" y="167627"/>
                </a:lnTo>
                <a:lnTo>
                  <a:pt x="20662" y="181596"/>
                </a:lnTo>
                <a:lnTo>
                  <a:pt x="16831" y="197258"/>
                </a:lnTo>
                <a:lnTo>
                  <a:pt x="9187" y="231595"/>
                </a:lnTo>
                <a:lnTo>
                  <a:pt x="5371" y="249641"/>
                </a:lnTo>
                <a:lnTo>
                  <a:pt x="2827" y="266752"/>
                </a:lnTo>
                <a:lnTo>
                  <a:pt x="1131" y="283239"/>
                </a:lnTo>
                <a:lnTo>
                  <a:pt x="0" y="299311"/>
                </a:lnTo>
                <a:lnTo>
                  <a:pt x="516" y="312565"/>
                </a:lnTo>
                <a:lnTo>
                  <a:pt x="2130" y="323941"/>
                </a:lnTo>
                <a:lnTo>
                  <a:pt x="4477" y="334065"/>
                </a:lnTo>
                <a:lnTo>
                  <a:pt x="7310" y="343355"/>
                </a:lnTo>
                <a:lnTo>
                  <a:pt x="10470" y="352088"/>
                </a:lnTo>
                <a:lnTo>
                  <a:pt x="13846" y="360449"/>
                </a:lnTo>
                <a:lnTo>
                  <a:pt x="17598" y="373127"/>
                </a:lnTo>
                <a:lnTo>
                  <a:pt x="18598" y="378286"/>
                </a:lnTo>
                <a:lnTo>
                  <a:pt x="21805" y="382995"/>
                </a:lnTo>
                <a:lnTo>
                  <a:pt x="32141" y="391614"/>
                </a:lnTo>
                <a:lnTo>
                  <a:pt x="43763" y="399640"/>
                </a:lnTo>
                <a:lnTo>
                  <a:pt x="54601" y="405362"/>
                </a:lnTo>
                <a:lnTo>
                  <a:pt x="59776" y="406126"/>
                </a:lnTo>
                <a:lnTo>
                  <a:pt x="64498" y="405365"/>
                </a:lnTo>
                <a:lnTo>
                  <a:pt x="73129" y="402403"/>
                </a:lnTo>
                <a:lnTo>
                  <a:pt x="81199" y="401087"/>
                </a:lnTo>
                <a:lnTo>
                  <a:pt x="92406" y="397115"/>
                </a:lnTo>
                <a:lnTo>
                  <a:pt x="98950" y="394278"/>
                </a:lnTo>
                <a:lnTo>
                  <a:pt x="104583" y="389846"/>
                </a:lnTo>
                <a:lnTo>
                  <a:pt x="114228" y="378149"/>
                </a:lnTo>
                <a:lnTo>
                  <a:pt x="119848" y="371474"/>
                </a:lnTo>
                <a:lnTo>
                  <a:pt x="126135" y="364484"/>
                </a:lnTo>
                <a:lnTo>
                  <a:pt x="132866" y="357284"/>
                </a:lnTo>
                <a:lnTo>
                  <a:pt x="141164" y="347403"/>
                </a:lnTo>
                <a:lnTo>
                  <a:pt x="160543" y="322879"/>
                </a:lnTo>
                <a:lnTo>
                  <a:pt x="169775" y="310497"/>
                </a:lnTo>
                <a:lnTo>
                  <a:pt x="186806" y="286580"/>
                </a:lnTo>
                <a:lnTo>
                  <a:pt x="194904" y="272328"/>
                </a:lnTo>
                <a:lnTo>
                  <a:pt x="202842" y="256476"/>
                </a:lnTo>
                <a:lnTo>
                  <a:pt x="222763" y="213988"/>
                </a:lnTo>
                <a:lnTo>
                  <a:pt x="227765" y="203613"/>
                </a:lnTo>
                <a:lnTo>
                  <a:pt x="232369" y="191617"/>
                </a:lnTo>
                <a:lnTo>
                  <a:pt x="236709" y="178539"/>
                </a:lnTo>
                <a:lnTo>
                  <a:pt x="240872" y="164740"/>
                </a:lnTo>
                <a:lnTo>
                  <a:pt x="243648" y="150461"/>
                </a:lnTo>
                <a:lnTo>
                  <a:pt x="245498" y="135862"/>
                </a:lnTo>
                <a:lnTo>
                  <a:pt x="247554" y="109904"/>
                </a:lnTo>
                <a:lnTo>
                  <a:pt x="248468" y="94134"/>
                </a:lnTo>
                <a:lnTo>
                  <a:pt x="247441" y="89420"/>
                </a:lnTo>
                <a:lnTo>
                  <a:pt x="245487" y="86278"/>
                </a:lnTo>
                <a:lnTo>
                  <a:pt x="242914" y="84183"/>
                </a:lnTo>
                <a:lnTo>
                  <a:pt x="239929" y="82787"/>
                </a:lnTo>
                <a:lnTo>
                  <a:pt x="233225" y="81235"/>
                </a:lnTo>
                <a:lnTo>
                  <a:pt x="230930" y="82091"/>
                </a:lnTo>
                <a:lnTo>
                  <a:pt x="229399" y="83932"/>
                </a:lnTo>
                <a:lnTo>
                  <a:pt x="228379" y="86429"/>
                </a:lnTo>
                <a:lnTo>
                  <a:pt x="226943" y="96011"/>
                </a:lnTo>
                <a:lnTo>
                  <a:pt x="226742" y="102102"/>
                </a:lnTo>
                <a:lnTo>
                  <a:pt x="226392" y="143912"/>
                </a:lnTo>
                <a:lnTo>
                  <a:pt x="226354" y="209846"/>
                </a:lnTo>
                <a:lnTo>
                  <a:pt x="227619" y="235142"/>
                </a:lnTo>
                <a:lnTo>
                  <a:pt x="229732" y="259626"/>
                </a:lnTo>
                <a:lnTo>
                  <a:pt x="232411" y="283568"/>
                </a:lnTo>
                <a:lnTo>
                  <a:pt x="234196" y="302070"/>
                </a:lnTo>
                <a:lnTo>
                  <a:pt x="235387" y="316945"/>
                </a:lnTo>
                <a:lnTo>
                  <a:pt x="236181" y="329401"/>
                </a:lnTo>
                <a:lnTo>
                  <a:pt x="237980" y="338975"/>
                </a:lnTo>
                <a:lnTo>
                  <a:pt x="240450" y="346628"/>
                </a:lnTo>
                <a:lnTo>
                  <a:pt x="246580" y="358518"/>
                </a:lnTo>
                <a:lnTo>
                  <a:pt x="253538" y="368035"/>
                </a:lnTo>
                <a:lnTo>
                  <a:pt x="264596" y="380534"/>
                </a:lnTo>
                <a:lnTo>
                  <a:pt x="268353" y="383224"/>
                </a:lnTo>
                <a:lnTo>
                  <a:pt x="279710" y="388279"/>
                </a:lnTo>
                <a:lnTo>
                  <a:pt x="287312" y="393963"/>
                </a:lnTo>
                <a:lnTo>
                  <a:pt x="291118" y="394716"/>
                </a:lnTo>
                <a:lnTo>
                  <a:pt x="294925" y="393949"/>
                </a:lnTo>
                <a:lnTo>
                  <a:pt x="302541" y="390979"/>
                </a:lnTo>
                <a:lnTo>
                  <a:pt x="310160" y="389659"/>
                </a:lnTo>
                <a:lnTo>
                  <a:pt x="313970" y="388037"/>
                </a:lnTo>
                <a:lnTo>
                  <a:pt x="321589" y="382848"/>
                </a:lnTo>
                <a:lnTo>
                  <a:pt x="329209" y="372922"/>
                </a:lnTo>
                <a:lnTo>
                  <a:pt x="333019" y="366719"/>
                </a:lnTo>
                <a:lnTo>
                  <a:pt x="336829" y="360044"/>
                </a:lnTo>
                <a:lnTo>
                  <a:pt x="340638" y="353054"/>
                </a:lnTo>
                <a:lnTo>
                  <a:pt x="386359" y="27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4103370" y="1451609"/>
            <a:ext cx="274321" cy="445771"/>
          </a:xfrm>
          <a:custGeom>
            <a:avLst/>
            <a:gdLst/>
            <a:ahLst/>
            <a:cxnLst/>
            <a:rect l="0" t="0" r="0" b="0"/>
            <a:pathLst>
              <a:path w="274321" h="445771">
                <a:moveTo>
                  <a:pt x="0" y="0"/>
                </a:moveTo>
                <a:lnTo>
                  <a:pt x="15909" y="31818"/>
                </a:lnTo>
                <a:lnTo>
                  <a:pt x="19496" y="42802"/>
                </a:lnTo>
                <a:lnTo>
                  <a:pt x="23157" y="56475"/>
                </a:lnTo>
                <a:lnTo>
                  <a:pt x="26868" y="71940"/>
                </a:lnTo>
                <a:lnTo>
                  <a:pt x="29342" y="84790"/>
                </a:lnTo>
                <a:lnTo>
                  <a:pt x="30991" y="95897"/>
                </a:lnTo>
                <a:lnTo>
                  <a:pt x="32091" y="105841"/>
                </a:lnTo>
                <a:lnTo>
                  <a:pt x="32824" y="116281"/>
                </a:lnTo>
                <a:lnTo>
                  <a:pt x="33312" y="127051"/>
                </a:lnTo>
                <a:lnTo>
                  <a:pt x="33638" y="138041"/>
                </a:lnTo>
                <a:lnTo>
                  <a:pt x="35125" y="147907"/>
                </a:lnTo>
                <a:lnTo>
                  <a:pt x="37387" y="157025"/>
                </a:lnTo>
                <a:lnTo>
                  <a:pt x="40164" y="165644"/>
                </a:lnTo>
                <a:lnTo>
                  <a:pt x="42016" y="173929"/>
                </a:lnTo>
                <a:lnTo>
                  <a:pt x="43250" y="181993"/>
                </a:lnTo>
                <a:lnTo>
                  <a:pt x="44074" y="189909"/>
                </a:lnTo>
                <a:lnTo>
                  <a:pt x="44622" y="198996"/>
                </a:lnTo>
                <a:lnTo>
                  <a:pt x="45232" y="219253"/>
                </a:lnTo>
                <a:lnTo>
                  <a:pt x="45575" y="270281"/>
                </a:lnTo>
                <a:lnTo>
                  <a:pt x="46893" y="286867"/>
                </a:lnTo>
                <a:lnTo>
                  <a:pt x="49042" y="301735"/>
                </a:lnTo>
                <a:lnTo>
                  <a:pt x="51744" y="315457"/>
                </a:lnTo>
                <a:lnTo>
                  <a:pt x="53546" y="325875"/>
                </a:lnTo>
                <a:lnTo>
                  <a:pt x="54747" y="334090"/>
                </a:lnTo>
                <a:lnTo>
                  <a:pt x="55548" y="340837"/>
                </a:lnTo>
                <a:lnTo>
                  <a:pt x="54812" y="345335"/>
                </a:lnTo>
                <a:lnTo>
                  <a:pt x="53051" y="348333"/>
                </a:lnTo>
                <a:lnTo>
                  <a:pt x="50607" y="350332"/>
                </a:lnTo>
                <a:lnTo>
                  <a:pt x="47708" y="347855"/>
                </a:lnTo>
                <a:lnTo>
                  <a:pt x="41100" y="334942"/>
                </a:lnTo>
                <a:lnTo>
                  <a:pt x="38830" y="327435"/>
                </a:lnTo>
                <a:lnTo>
                  <a:pt x="37317" y="319890"/>
                </a:lnTo>
                <a:lnTo>
                  <a:pt x="36307" y="312320"/>
                </a:lnTo>
                <a:lnTo>
                  <a:pt x="35635" y="300924"/>
                </a:lnTo>
                <a:lnTo>
                  <a:pt x="34887" y="271327"/>
                </a:lnTo>
                <a:lnTo>
                  <a:pt x="34467" y="231100"/>
                </a:lnTo>
                <a:lnTo>
                  <a:pt x="35678" y="220107"/>
                </a:lnTo>
                <a:lnTo>
                  <a:pt x="37755" y="210238"/>
                </a:lnTo>
                <a:lnTo>
                  <a:pt x="40410" y="201119"/>
                </a:lnTo>
                <a:lnTo>
                  <a:pt x="50214" y="170081"/>
                </a:lnTo>
                <a:lnTo>
                  <a:pt x="56336" y="156568"/>
                </a:lnTo>
                <a:lnTo>
                  <a:pt x="64227" y="141209"/>
                </a:lnTo>
                <a:lnTo>
                  <a:pt x="73298" y="124619"/>
                </a:lnTo>
                <a:lnTo>
                  <a:pt x="83155" y="109750"/>
                </a:lnTo>
                <a:lnTo>
                  <a:pt x="93537" y="96027"/>
                </a:lnTo>
                <a:lnTo>
                  <a:pt x="104268" y="83068"/>
                </a:lnTo>
                <a:lnTo>
                  <a:pt x="113962" y="73159"/>
                </a:lnTo>
                <a:lnTo>
                  <a:pt x="122965" y="65283"/>
                </a:lnTo>
                <a:lnTo>
                  <a:pt x="131506" y="58762"/>
                </a:lnTo>
                <a:lnTo>
                  <a:pt x="141010" y="53145"/>
                </a:lnTo>
                <a:lnTo>
                  <a:pt x="151157" y="48130"/>
                </a:lnTo>
                <a:lnTo>
                  <a:pt x="161731" y="43517"/>
                </a:lnTo>
                <a:lnTo>
                  <a:pt x="170050" y="41711"/>
                </a:lnTo>
                <a:lnTo>
                  <a:pt x="176867" y="41778"/>
                </a:lnTo>
                <a:lnTo>
                  <a:pt x="182681" y="43092"/>
                </a:lnTo>
                <a:lnTo>
                  <a:pt x="187827" y="43968"/>
                </a:lnTo>
                <a:lnTo>
                  <a:pt x="192528" y="44552"/>
                </a:lnTo>
                <a:lnTo>
                  <a:pt x="196932" y="44942"/>
                </a:lnTo>
                <a:lnTo>
                  <a:pt x="202408" y="46471"/>
                </a:lnTo>
                <a:lnTo>
                  <a:pt x="208598" y="48761"/>
                </a:lnTo>
                <a:lnTo>
                  <a:pt x="215266" y="51558"/>
                </a:lnTo>
                <a:lnTo>
                  <a:pt x="219710" y="54692"/>
                </a:lnTo>
                <a:lnTo>
                  <a:pt x="222673" y="58051"/>
                </a:lnTo>
                <a:lnTo>
                  <a:pt x="227236" y="66441"/>
                </a:lnTo>
                <a:lnTo>
                  <a:pt x="244162" y="99782"/>
                </a:lnTo>
                <a:lnTo>
                  <a:pt x="247864" y="110972"/>
                </a:lnTo>
                <a:lnTo>
                  <a:pt x="251603" y="124781"/>
                </a:lnTo>
                <a:lnTo>
                  <a:pt x="255365" y="140338"/>
                </a:lnTo>
                <a:lnTo>
                  <a:pt x="257873" y="153249"/>
                </a:lnTo>
                <a:lnTo>
                  <a:pt x="259545" y="164396"/>
                </a:lnTo>
                <a:lnTo>
                  <a:pt x="260660" y="174367"/>
                </a:lnTo>
                <a:lnTo>
                  <a:pt x="261403" y="184825"/>
                </a:lnTo>
                <a:lnTo>
                  <a:pt x="261899" y="195607"/>
                </a:lnTo>
                <a:lnTo>
                  <a:pt x="262596" y="225598"/>
                </a:lnTo>
                <a:lnTo>
                  <a:pt x="262889" y="424284"/>
                </a:lnTo>
                <a:lnTo>
                  <a:pt x="264159" y="428906"/>
                </a:lnTo>
                <a:lnTo>
                  <a:pt x="266276" y="433258"/>
                </a:lnTo>
                <a:lnTo>
                  <a:pt x="274320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4492365" y="1496100"/>
            <a:ext cx="233778" cy="822949"/>
          </a:xfrm>
          <a:custGeom>
            <a:avLst/>
            <a:gdLst/>
            <a:ahLst/>
            <a:cxnLst/>
            <a:rect l="0" t="0" r="0" b="0"/>
            <a:pathLst>
              <a:path w="233778" h="822949">
                <a:moveTo>
                  <a:pt x="159644" y="46950"/>
                </a:moveTo>
                <a:lnTo>
                  <a:pt x="153577" y="28746"/>
                </a:lnTo>
                <a:lnTo>
                  <a:pt x="150519" y="23384"/>
                </a:lnTo>
                <a:lnTo>
                  <a:pt x="147211" y="19809"/>
                </a:lnTo>
                <a:lnTo>
                  <a:pt x="138844" y="14072"/>
                </a:lnTo>
                <a:lnTo>
                  <a:pt x="134313" y="13287"/>
                </a:lnTo>
                <a:lnTo>
                  <a:pt x="128066" y="12938"/>
                </a:lnTo>
                <a:lnTo>
                  <a:pt x="121056" y="12783"/>
                </a:lnTo>
                <a:lnTo>
                  <a:pt x="116139" y="15282"/>
                </a:lnTo>
                <a:lnTo>
                  <a:pt x="110321" y="19488"/>
                </a:lnTo>
                <a:lnTo>
                  <a:pt x="103902" y="24832"/>
                </a:lnTo>
                <a:lnTo>
                  <a:pt x="98353" y="29664"/>
                </a:lnTo>
                <a:lnTo>
                  <a:pt x="93383" y="34156"/>
                </a:lnTo>
                <a:lnTo>
                  <a:pt x="88800" y="38421"/>
                </a:lnTo>
                <a:lnTo>
                  <a:pt x="80665" y="52693"/>
                </a:lnTo>
                <a:lnTo>
                  <a:pt x="70162" y="73639"/>
                </a:lnTo>
                <a:lnTo>
                  <a:pt x="58080" y="99032"/>
                </a:lnTo>
                <a:lnTo>
                  <a:pt x="48755" y="119771"/>
                </a:lnTo>
                <a:lnTo>
                  <a:pt x="41268" y="137407"/>
                </a:lnTo>
                <a:lnTo>
                  <a:pt x="14059" y="205223"/>
                </a:lnTo>
                <a:lnTo>
                  <a:pt x="9248" y="219775"/>
                </a:lnTo>
                <a:lnTo>
                  <a:pt x="3902" y="242718"/>
                </a:lnTo>
                <a:lnTo>
                  <a:pt x="1526" y="264768"/>
                </a:lnTo>
                <a:lnTo>
                  <a:pt x="469" y="288538"/>
                </a:lnTo>
                <a:lnTo>
                  <a:pt x="0" y="316035"/>
                </a:lnTo>
                <a:lnTo>
                  <a:pt x="3178" y="335030"/>
                </a:lnTo>
                <a:lnTo>
                  <a:pt x="8824" y="347705"/>
                </a:lnTo>
                <a:lnTo>
                  <a:pt x="15566" y="357572"/>
                </a:lnTo>
                <a:lnTo>
                  <a:pt x="20435" y="364199"/>
                </a:lnTo>
                <a:lnTo>
                  <a:pt x="22388" y="363859"/>
                </a:lnTo>
                <a:lnTo>
                  <a:pt x="27945" y="360095"/>
                </a:lnTo>
                <a:lnTo>
                  <a:pt x="34648" y="354189"/>
                </a:lnTo>
                <a:lnTo>
                  <a:pt x="38214" y="350835"/>
                </a:lnTo>
                <a:lnTo>
                  <a:pt x="45671" y="342250"/>
                </a:lnTo>
                <a:lnTo>
                  <a:pt x="67503" y="315777"/>
                </a:lnTo>
                <a:lnTo>
                  <a:pt x="76627" y="302368"/>
                </a:lnTo>
                <a:lnTo>
                  <a:pt x="83979" y="289619"/>
                </a:lnTo>
                <a:lnTo>
                  <a:pt x="104905" y="247849"/>
                </a:lnTo>
                <a:lnTo>
                  <a:pt x="110451" y="238032"/>
                </a:lnTo>
                <a:lnTo>
                  <a:pt x="116689" y="227678"/>
                </a:lnTo>
                <a:lnTo>
                  <a:pt x="123388" y="216965"/>
                </a:lnTo>
                <a:lnTo>
                  <a:pt x="129123" y="207283"/>
                </a:lnTo>
                <a:lnTo>
                  <a:pt x="134217" y="198289"/>
                </a:lnTo>
                <a:lnTo>
                  <a:pt x="138883" y="189752"/>
                </a:lnTo>
                <a:lnTo>
                  <a:pt x="144533" y="177711"/>
                </a:lnTo>
                <a:lnTo>
                  <a:pt x="157585" y="147399"/>
                </a:lnTo>
                <a:lnTo>
                  <a:pt x="162082" y="132966"/>
                </a:lnTo>
                <a:lnTo>
                  <a:pt x="165079" y="119534"/>
                </a:lnTo>
                <a:lnTo>
                  <a:pt x="167078" y="106769"/>
                </a:lnTo>
                <a:lnTo>
                  <a:pt x="172685" y="75653"/>
                </a:lnTo>
                <a:lnTo>
                  <a:pt x="175958" y="58465"/>
                </a:lnTo>
                <a:lnTo>
                  <a:pt x="179595" y="35981"/>
                </a:lnTo>
                <a:lnTo>
                  <a:pt x="182481" y="20484"/>
                </a:lnTo>
                <a:lnTo>
                  <a:pt x="187998" y="5131"/>
                </a:lnTo>
                <a:lnTo>
                  <a:pt x="189977" y="1290"/>
                </a:lnTo>
                <a:lnTo>
                  <a:pt x="191296" y="0"/>
                </a:lnTo>
                <a:lnTo>
                  <a:pt x="192175" y="410"/>
                </a:lnTo>
                <a:lnTo>
                  <a:pt x="192762" y="1953"/>
                </a:lnTo>
                <a:lnTo>
                  <a:pt x="193413" y="7054"/>
                </a:lnTo>
                <a:lnTo>
                  <a:pt x="199848" y="23134"/>
                </a:lnTo>
                <a:lnTo>
                  <a:pt x="202913" y="43562"/>
                </a:lnTo>
                <a:lnTo>
                  <a:pt x="203730" y="56121"/>
                </a:lnTo>
                <a:lnTo>
                  <a:pt x="205545" y="70844"/>
                </a:lnTo>
                <a:lnTo>
                  <a:pt x="208025" y="87009"/>
                </a:lnTo>
                <a:lnTo>
                  <a:pt x="210948" y="104136"/>
                </a:lnTo>
                <a:lnTo>
                  <a:pt x="212897" y="119364"/>
                </a:lnTo>
                <a:lnTo>
                  <a:pt x="214196" y="133326"/>
                </a:lnTo>
                <a:lnTo>
                  <a:pt x="225613" y="296993"/>
                </a:lnTo>
                <a:lnTo>
                  <a:pt x="226484" y="316515"/>
                </a:lnTo>
                <a:lnTo>
                  <a:pt x="230837" y="375460"/>
                </a:lnTo>
                <a:lnTo>
                  <a:pt x="233777" y="410736"/>
                </a:lnTo>
                <a:lnTo>
                  <a:pt x="233196" y="446954"/>
                </a:lnTo>
                <a:lnTo>
                  <a:pt x="230269" y="483799"/>
                </a:lnTo>
                <a:lnTo>
                  <a:pt x="221513" y="553525"/>
                </a:lnTo>
                <a:lnTo>
                  <a:pt x="213388" y="609914"/>
                </a:lnTo>
                <a:lnTo>
                  <a:pt x="208174" y="634349"/>
                </a:lnTo>
                <a:lnTo>
                  <a:pt x="202158" y="656989"/>
                </a:lnTo>
                <a:lnTo>
                  <a:pt x="189969" y="697808"/>
                </a:lnTo>
                <a:lnTo>
                  <a:pt x="180319" y="732883"/>
                </a:lnTo>
                <a:lnTo>
                  <a:pt x="175967" y="746809"/>
                </a:lnTo>
                <a:lnTo>
                  <a:pt x="171797" y="758632"/>
                </a:lnTo>
                <a:lnTo>
                  <a:pt x="167746" y="769055"/>
                </a:lnTo>
                <a:lnTo>
                  <a:pt x="162505" y="777273"/>
                </a:lnTo>
                <a:lnTo>
                  <a:pt x="156472" y="784022"/>
                </a:lnTo>
                <a:lnTo>
                  <a:pt x="149909" y="789791"/>
                </a:lnTo>
                <a:lnTo>
                  <a:pt x="142995" y="796177"/>
                </a:lnTo>
                <a:lnTo>
                  <a:pt x="128538" y="810046"/>
                </a:lnTo>
                <a:lnTo>
                  <a:pt x="122397" y="814761"/>
                </a:lnTo>
                <a:lnTo>
                  <a:pt x="117033" y="817904"/>
                </a:lnTo>
                <a:lnTo>
                  <a:pt x="112187" y="819999"/>
                </a:lnTo>
                <a:lnTo>
                  <a:pt x="107686" y="821396"/>
                </a:lnTo>
                <a:lnTo>
                  <a:pt x="103415" y="822327"/>
                </a:lnTo>
                <a:lnTo>
                  <a:pt x="99298" y="822948"/>
                </a:lnTo>
                <a:lnTo>
                  <a:pt x="95284" y="822092"/>
                </a:lnTo>
                <a:lnTo>
                  <a:pt x="91337" y="820251"/>
                </a:lnTo>
                <a:lnTo>
                  <a:pt x="87436" y="817754"/>
                </a:lnTo>
                <a:lnTo>
                  <a:pt x="83566" y="816089"/>
                </a:lnTo>
                <a:lnTo>
                  <a:pt x="79716" y="814979"/>
                </a:lnTo>
                <a:lnTo>
                  <a:pt x="75879" y="814239"/>
                </a:lnTo>
                <a:lnTo>
                  <a:pt x="72050" y="812476"/>
                </a:lnTo>
                <a:lnTo>
                  <a:pt x="68229" y="810030"/>
                </a:lnTo>
                <a:lnTo>
                  <a:pt x="64411" y="807130"/>
                </a:lnTo>
                <a:lnTo>
                  <a:pt x="60595" y="800117"/>
                </a:lnTo>
                <a:lnTo>
                  <a:pt x="56782" y="790361"/>
                </a:lnTo>
                <a:lnTo>
                  <a:pt x="50428" y="768515"/>
                </a:lnTo>
                <a:lnTo>
                  <a:pt x="47604" y="750338"/>
                </a:lnTo>
                <a:lnTo>
                  <a:pt x="46014" y="725826"/>
                </a:lnTo>
                <a:lnTo>
                  <a:pt x="47061" y="712893"/>
                </a:lnTo>
                <a:lnTo>
                  <a:pt x="49029" y="696652"/>
                </a:lnTo>
                <a:lnTo>
                  <a:pt x="51611" y="678205"/>
                </a:lnTo>
                <a:lnTo>
                  <a:pt x="54602" y="662096"/>
                </a:lnTo>
                <a:lnTo>
                  <a:pt x="57866" y="647547"/>
                </a:lnTo>
                <a:lnTo>
                  <a:pt x="61312" y="634038"/>
                </a:lnTo>
                <a:lnTo>
                  <a:pt x="78298" y="572551"/>
                </a:lnTo>
                <a:lnTo>
                  <a:pt x="85093" y="552290"/>
                </a:lnTo>
                <a:lnTo>
                  <a:pt x="92164" y="533703"/>
                </a:lnTo>
                <a:lnTo>
                  <a:pt x="99417" y="516232"/>
                </a:lnTo>
                <a:lnTo>
                  <a:pt x="110603" y="495695"/>
                </a:lnTo>
                <a:lnTo>
                  <a:pt x="124410" y="473113"/>
                </a:lnTo>
                <a:lnTo>
                  <a:pt x="139965" y="449168"/>
                </a:lnTo>
                <a:lnTo>
                  <a:pt x="152875" y="428125"/>
                </a:lnTo>
                <a:lnTo>
                  <a:pt x="164022" y="409017"/>
                </a:lnTo>
                <a:lnTo>
                  <a:pt x="193935" y="3555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4880609" y="1268729"/>
            <a:ext cx="91442" cy="685801"/>
          </a:xfrm>
          <a:custGeom>
            <a:avLst/>
            <a:gdLst/>
            <a:ahLst/>
            <a:cxnLst/>
            <a:rect l="0" t="0" r="0" b="0"/>
            <a:pathLst>
              <a:path w="91442" h="685801">
                <a:moveTo>
                  <a:pt x="0" y="0"/>
                </a:moveTo>
                <a:lnTo>
                  <a:pt x="9842" y="0"/>
                </a:lnTo>
                <a:lnTo>
                  <a:pt x="11641" y="2540"/>
                </a:lnTo>
                <a:lnTo>
                  <a:pt x="14111" y="6774"/>
                </a:lnTo>
                <a:lnTo>
                  <a:pt x="17028" y="12136"/>
                </a:lnTo>
                <a:lnTo>
                  <a:pt x="18972" y="20791"/>
                </a:lnTo>
                <a:lnTo>
                  <a:pt x="20268" y="31641"/>
                </a:lnTo>
                <a:lnTo>
                  <a:pt x="21132" y="43954"/>
                </a:lnTo>
                <a:lnTo>
                  <a:pt x="22092" y="64409"/>
                </a:lnTo>
                <a:lnTo>
                  <a:pt x="22520" y="83236"/>
                </a:lnTo>
                <a:lnTo>
                  <a:pt x="22816" y="149721"/>
                </a:lnTo>
                <a:lnTo>
                  <a:pt x="21560" y="173474"/>
                </a:lnTo>
                <a:lnTo>
                  <a:pt x="16780" y="233733"/>
                </a:lnTo>
                <a:lnTo>
                  <a:pt x="16266" y="262502"/>
                </a:lnTo>
                <a:lnTo>
                  <a:pt x="17195" y="289302"/>
                </a:lnTo>
                <a:lnTo>
                  <a:pt x="19083" y="314788"/>
                </a:lnTo>
                <a:lnTo>
                  <a:pt x="20343" y="339399"/>
                </a:lnTo>
                <a:lnTo>
                  <a:pt x="21742" y="387064"/>
                </a:lnTo>
                <a:lnTo>
                  <a:pt x="24654" y="412983"/>
                </a:lnTo>
                <a:lnTo>
                  <a:pt x="29137" y="440422"/>
                </a:lnTo>
                <a:lnTo>
                  <a:pt x="34665" y="468875"/>
                </a:lnTo>
                <a:lnTo>
                  <a:pt x="39620" y="491653"/>
                </a:lnTo>
                <a:lnTo>
                  <a:pt x="44193" y="510649"/>
                </a:lnTo>
                <a:lnTo>
                  <a:pt x="60659" y="574579"/>
                </a:lnTo>
                <a:lnTo>
                  <a:pt x="63300" y="587523"/>
                </a:lnTo>
                <a:lnTo>
                  <a:pt x="65060" y="598692"/>
                </a:lnTo>
                <a:lnTo>
                  <a:pt x="66233" y="608678"/>
                </a:lnTo>
                <a:lnTo>
                  <a:pt x="68286" y="619146"/>
                </a:lnTo>
                <a:lnTo>
                  <a:pt x="70924" y="629934"/>
                </a:lnTo>
                <a:lnTo>
                  <a:pt x="73953" y="640936"/>
                </a:lnTo>
                <a:lnTo>
                  <a:pt x="75972" y="649541"/>
                </a:lnTo>
                <a:lnTo>
                  <a:pt x="78216" y="662488"/>
                </a:lnTo>
                <a:lnTo>
                  <a:pt x="80084" y="667719"/>
                </a:lnTo>
                <a:lnTo>
                  <a:pt x="82600" y="672476"/>
                </a:lnTo>
                <a:lnTo>
                  <a:pt x="91441" y="685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5040629" y="1480060"/>
            <a:ext cx="457201" cy="439312"/>
          </a:xfrm>
          <a:custGeom>
            <a:avLst/>
            <a:gdLst/>
            <a:ahLst/>
            <a:cxnLst/>
            <a:rect l="0" t="0" r="0" b="0"/>
            <a:pathLst>
              <a:path w="457201" h="439312">
                <a:moveTo>
                  <a:pt x="0" y="245869"/>
                </a:moveTo>
                <a:lnTo>
                  <a:pt x="6069" y="227666"/>
                </a:lnTo>
                <a:lnTo>
                  <a:pt x="12434" y="215342"/>
                </a:lnTo>
                <a:lnTo>
                  <a:pt x="15910" y="210278"/>
                </a:lnTo>
                <a:lnTo>
                  <a:pt x="26545" y="201264"/>
                </a:lnTo>
                <a:lnTo>
                  <a:pt x="60136" y="179062"/>
                </a:lnTo>
                <a:lnTo>
                  <a:pt x="69301" y="172121"/>
                </a:lnTo>
                <a:lnTo>
                  <a:pt x="77951" y="164954"/>
                </a:lnTo>
                <a:lnTo>
                  <a:pt x="86258" y="157636"/>
                </a:lnTo>
                <a:lnTo>
                  <a:pt x="102260" y="142731"/>
                </a:lnTo>
                <a:lnTo>
                  <a:pt x="110084" y="135201"/>
                </a:lnTo>
                <a:lnTo>
                  <a:pt x="117839" y="128910"/>
                </a:lnTo>
                <a:lnTo>
                  <a:pt x="125550" y="123447"/>
                </a:lnTo>
                <a:lnTo>
                  <a:pt x="133230" y="118534"/>
                </a:lnTo>
                <a:lnTo>
                  <a:pt x="143430" y="108909"/>
                </a:lnTo>
                <a:lnTo>
                  <a:pt x="155310" y="96143"/>
                </a:lnTo>
                <a:lnTo>
                  <a:pt x="168310" y="81282"/>
                </a:lnTo>
                <a:lnTo>
                  <a:pt x="179517" y="67564"/>
                </a:lnTo>
                <a:lnTo>
                  <a:pt x="189528" y="54609"/>
                </a:lnTo>
                <a:lnTo>
                  <a:pt x="198742" y="42163"/>
                </a:lnTo>
                <a:lnTo>
                  <a:pt x="204885" y="32595"/>
                </a:lnTo>
                <a:lnTo>
                  <a:pt x="208980" y="24947"/>
                </a:lnTo>
                <a:lnTo>
                  <a:pt x="211710" y="18577"/>
                </a:lnTo>
                <a:lnTo>
                  <a:pt x="212260" y="14332"/>
                </a:lnTo>
                <a:lnTo>
                  <a:pt x="211357" y="11501"/>
                </a:lnTo>
                <a:lnTo>
                  <a:pt x="200782" y="890"/>
                </a:lnTo>
                <a:lnTo>
                  <a:pt x="197355" y="0"/>
                </a:lnTo>
                <a:lnTo>
                  <a:pt x="193800" y="676"/>
                </a:lnTo>
                <a:lnTo>
                  <a:pt x="186464" y="3545"/>
                </a:lnTo>
                <a:lnTo>
                  <a:pt x="178970" y="4820"/>
                </a:lnTo>
                <a:lnTo>
                  <a:pt x="175193" y="6429"/>
                </a:lnTo>
                <a:lnTo>
                  <a:pt x="163811" y="14763"/>
                </a:lnTo>
                <a:lnTo>
                  <a:pt x="152395" y="25276"/>
                </a:lnTo>
                <a:lnTo>
                  <a:pt x="133773" y="43593"/>
                </a:lnTo>
                <a:lnTo>
                  <a:pt x="121685" y="56909"/>
                </a:lnTo>
                <a:lnTo>
                  <a:pt x="116684" y="64016"/>
                </a:lnTo>
                <a:lnTo>
                  <a:pt x="112079" y="71294"/>
                </a:lnTo>
                <a:lnTo>
                  <a:pt x="107740" y="78685"/>
                </a:lnTo>
                <a:lnTo>
                  <a:pt x="103577" y="86153"/>
                </a:lnTo>
                <a:lnTo>
                  <a:pt x="95564" y="101225"/>
                </a:lnTo>
                <a:lnTo>
                  <a:pt x="87770" y="116390"/>
                </a:lnTo>
                <a:lnTo>
                  <a:pt x="73299" y="141756"/>
                </a:lnTo>
                <a:lnTo>
                  <a:pt x="64106" y="157411"/>
                </a:lnTo>
                <a:lnTo>
                  <a:pt x="57978" y="171657"/>
                </a:lnTo>
                <a:lnTo>
                  <a:pt x="53892" y="184964"/>
                </a:lnTo>
                <a:lnTo>
                  <a:pt x="51168" y="197646"/>
                </a:lnTo>
                <a:lnTo>
                  <a:pt x="46812" y="212451"/>
                </a:lnTo>
                <a:lnTo>
                  <a:pt x="41368" y="228670"/>
                </a:lnTo>
                <a:lnTo>
                  <a:pt x="35199" y="245833"/>
                </a:lnTo>
                <a:lnTo>
                  <a:pt x="31086" y="261085"/>
                </a:lnTo>
                <a:lnTo>
                  <a:pt x="28344" y="275063"/>
                </a:lnTo>
                <a:lnTo>
                  <a:pt x="26516" y="288192"/>
                </a:lnTo>
                <a:lnTo>
                  <a:pt x="25298" y="303294"/>
                </a:lnTo>
                <a:lnTo>
                  <a:pt x="24486" y="319713"/>
                </a:lnTo>
                <a:lnTo>
                  <a:pt x="23182" y="367418"/>
                </a:lnTo>
                <a:lnTo>
                  <a:pt x="24345" y="375162"/>
                </a:lnTo>
                <a:lnTo>
                  <a:pt x="26390" y="382865"/>
                </a:lnTo>
                <a:lnTo>
                  <a:pt x="29023" y="390539"/>
                </a:lnTo>
                <a:lnTo>
                  <a:pt x="33319" y="398196"/>
                </a:lnTo>
                <a:lnTo>
                  <a:pt x="38723" y="405841"/>
                </a:lnTo>
                <a:lnTo>
                  <a:pt x="44866" y="413477"/>
                </a:lnTo>
                <a:lnTo>
                  <a:pt x="58464" y="425348"/>
                </a:lnTo>
                <a:lnTo>
                  <a:pt x="65646" y="430292"/>
                </a:lnTo>
                <a:lnTo>
                  <a:pt x="72974" y="433588"/>
                </a:lnTo>
                <a:lnTo>
                  <a:pt x="80400" y="435785"/>
                </a:lnTo>
                <a:lnTo>
                  <a:pt x="94154" y="438226"/>
                </a:lnTo>
                <a:lnTo>
                  <a:pt x="104499" y="439311"/>
                </a:lnTo>
                <a:lnTo>
                  <a:pt x="111577" y="438331"/>
                </a:lnTo>
                <a:lnTo>
                  <a:pt x="120104" y="436407"/>
                </a:lnTo>
                <a:lnTo>
                  <a:pt x="129600" y="433854"/>
                </a:lnTo>
                <a:lnTo>
                  <a:pt x="138470" y="430883"/>
                </a:lnTo>
                <a:lnTo>
                  <a:pt x="146924" y="427632"/>
                </a:lnTo>
                <a:lnTo>
                  <a:pt x="155099" y="424194"/>
                </a:lnTo>
                <a:lnTo>
                  <a:pt x="163090" y="419363"/>
                </a:lnTo>
                <a:lnTo>
                  <a:pt x="170957" y="413602"/>
                </a:lnTo>
                <a:lnTo>
                  <a:pt x="178741" y="407221"/>
                </a:lnTo>
                <a:lnTo>
                  <a:pt x="191551" y="397887"/>
                </a:lnTo>
                <a:lnTo>
                  <a:pt x="226104" y="373970"/>
                </a:lnTo>
                <a:lnTo>
                  <a:pt x="240906" y="363019"/>
                </a:lnTo>
                <a:lnTo>
                  <a:pt x="253314" y="353180"/>
                </a:lnTo>
                <a:lnTo>
                  <a:pt x="264127" y="344080"/>
                </a:lnTo>
                <a:lnTo>
                  <a:pt x="275145" y="335473"/>
                </a:lnTo>
                <a:lnTo>
                  <a:pt x="286300" y="327195"/>
                </a:lnTo>
                <a:lnTo>
                  <a:pt x="297547" y="319136"/>
                </a:lnTo>
                <a:lnTo>
                  <a:pt x="312665" y="306144"/>
                </a:lnTo>
                <a:lnTo>
                  <a:pt x="330363" y="289863"/>
                </a:lnTo>
                <a:lnTo>
                  <a:pt x="381519" y="240701"/>
                </a:lnTo>
                <a:lnTo>
                  <a:pt x="436397" y="186614"/>
                </a:lnTo>
                <a:lnTo>
                  <a:pt x="444991" y="174660"/>
                </a:lnTo>
                <a:lnTo>
                  <a:pt x="457200" y="154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5806440" y="1177289"/>
            <a:ext cx="376980" cy="856701"/>
          </a:xfrm>
          <a:custGeom>
            <a:avLst/>
            <a:gdLst/>
            <a:ahLst/>
            <a:cxnLst/>
            <a:rect l="0" t="0" r="0" b="0"/>
            <a:pathLst>
              <a:path w="376980" h="856701">
                <a:moveTo>
                  <a:pt x="0" y="0"/>
                </a:moveTo>
                <a:lnTo>
                  <a:pt x="0" y="12136"/>
                </a:lnTo>
                <a:lnTo>
                  <a:pt x="6067" y="37886"/>
                </a:lnTo>
                <a:lnTo>
                  <a:pt x="15908" y="75714"/>
                </a:lnTo>
                <a:lnTo>
                  <a:pt x="19495" y="94926"/>
                </a:lnTo>
                <a:lnTo>
                  <a:pt x="38158" y="215623"/>
                </a:lnTo>
                <a:lnTo>
                  <a:pt x="40679" y="235189"/>
                </a:lnTo>
                <a:lnTo>
                  <a:pt x="42359" y="252043"/>
                </a:lnTo>
                <a:lnTo>
                  <a:pt x="43480" y="267088"/>
                </a:lnTo>
                <a:lnTo>
                  <a:pt x="53132" y="374868"/>
                </a:lnTo>
                <a:lnTo>
                  <a:pt x="54471" y="397232"/>
                </a:lnTo>
                <a:lnTo>
                  <a:pt x="55959" y="434358"/>
                </a:lnTo>
                <a:lnTo>
                  <a:pt x="56797" y="477949"/>
                </a:lnTo>
                <a:lnTo>
                  <a:pt x="57150" y="829558"/>
                </a:lnTo>
                <a:lnTo>
                  <a:pt x="57150" y="801370"/>
                </a:lnTo>
                <a:lnTo>
                  <a:pt x="60537" y="784155"/>
                </a:lnTo>
                <a:lnTo>
                  <a:pt x="66275" y="761263"/>
                </a:lnTo>
                <a:lnTo>
                  <a:pt x="80307" y="698214"/>
                </a:lnTo>
                <a:lnTo>
                  <a:pt x="84017" y="682646"/>
                </a:lnTo>
                <a:lnTo>
                  <a:pt x="87762" y="668458"/>
                </a:lnTo>
                <a:lnTo>
                  <a:pt x="95309" y="642532"/>
                </a:lnTo>
                <a:lnTo>
                  <a:pt x="106697" y="606517"/>
                </a:lnTo>
                <a:lnTo>
                  <a:pt x="117694" y="586640"/>
                </a:lnTo>
                <a:lnTo>
                  <a:pt x="151518" y="541048"/>
                </a:lnTo>
                <a:lnTo>
                  <a:pt x="161972" y="528339"/>
                </a:lnTo>
                <a:lnTo>
                  <a:pt x="172751" y="516056"/>
                </a:lnTo>
                <a:lnTo>
                  <a:pt x="193618" y="493518"/>
                </a:lnTo>
                <a:lnTo>
                  <a:pt x="224324" y="461740"/>
                </a:lnTo>
                <a:lnTo>
                  <a:pt x="229559" y="456417"/>
                </a:lnTo>
                <a:lnTo>
                  <a:pt x="235589" y="452868"/>
                </a:lnTo>
                <a:lnTo>
                  <a:pt x="242150" y="450502"/>
                </a:lnTo>
                <a:lnTo>
                  <a:pt x="249062" y="448925"/>
                </a:lnTo>
                <a:lnTo>
                  <a:pt x="260131" y="447172"/>
                </a:lnTo>
                <a:lnTo>
                  <a:pt x="269283" y="446394"/>
                </a:lnTo>
                <a:lnTo>
                  <a:pt x="277584" y="446047"/>
                </a:lnTo>
                <a:lnTo>
                  <a:pt x="295466" y="445853"/>
                </a:lnTo>
                <a:lnTo>
                  <a:pt x="301117" y="447095"/>
                </a:lnTo>
                <a:lnTo>
                  <a:pt x="315139" y="453642"/>
                </a:lnTo>
                <a:lnTo>
                  <a:pt x="323364" y="455619"/>
                </a:lnTo>
                <a:lnTo>
                  <a:pt x="334641" y="466658"/>
                </a:lnTo>
                <a:lnTo>
                  <a:pt x="341204" y="474935"/>
                </a:lnTo>
                <a:lnTo>
                  <a:pt x="351883" y="490906"/>
                </a:lnTo>
                <a:lnTo>
                  <a:pt x="360862" y="506471"/>
                </a:lnTo>
                <a:lnTo>
                  <a:pt x="369086" y="521855"/>
                </a:lnTo>
                <a:lnTo>
                  <a:pt x="373588" y="540546"/>
                </a:lnTo>
                <a:lnTo>
                  <a:pt x="375589" y="560283"/>
                </a:lnTo>
                <a:lnTo>
                  <a:pt x="376715" y="585674"/>
                </a:lnTo>
                <a:lnTo>
                  <a:pt x="376979" y="601507"/>
                </a:lnTo>
                <a:lnTo>
                  <a:pt x="373709" y="620397"/>
                </a:lnTo>
                <a:lnTo>
                  <a:pt x="368023" y="640222"/>
                </a:lnTo>
                <a:lnTo>
                  <a:pt x="356411" y="666934"/>
                </a:lnTo>
                <a:lnTo>
                  <a:pt x="350638" y="677032"/>
                </a:lnTo>
                <a:lnTo>
                  <a:pt x="344248" y="687575"/>
                </a:lnTo>
                <a:lnTo>
                  <a:pt x="333763" y="706062"/>
                </a:lnTo>
                <a:lnTo>
                  <a:pt x="323598" y="722746"/>
                </a:lnTo>
                <a:lnTo>
                  <a:pt x="317332" y="730751"/>
                </a:lnTo>
                <a:lnTo>
                  <a:pt x="310614" y="738627"/>
                </a:lnTo>
                <a:lnTo>
                  <a:pt x="303596" y="746418"/>
                </a:lnTo>
                <a:lnTo>
                  <a:pt x="289025" y="761848"/>
                </a:lnTo>
                <a:lnTo>
                  <a:pt x="277773" y="770789"/>
                </a:lnTo>
                <a:lnTo>
                  <a:pt x="263922" y="780560"/>
                </a:lnTo>
                <a:lnTo>
                  <a:pt x="248338" y="790883"/>
                </a:lnTo>
                <a:lnTo>
                  <a:pt x="235408" y="800306"/>
                </a:lnTo>
                <a:lnTo>
                  <a:pt x="224249" y="809127"/>
                </a:lnTo>
                <a:lnTo>
                  <a:pt x="214269" y="817548"/>
                </a:lnTo>
                <a:lnTo>
                  <a:pt x="205076" y="824432"/>
                </a:lnTo>
                <a:lnTo>
                  <a:pt x="196407" y="830292"/>
                </a:lnTo>
                <a:lnTo>
                  <a:pt x="188088" y="835468"/>
                </a:lnTo>
                <a:lnTo>
                  <a:pt x="180002" y="838919"/>
                </a:lnTo>
                <a:lnTo>
                  <a:pt x="172071" y="841219"/>
                </a:lnTo>
                <a:lnTo>
                  <a:pt x="164244" y="842753"/>
                </a:lnTo>
                <a:lnTo>
                  <a:pt x="156486" y="845046"/>
                </a:lnTo>
                <a:lnTo>
                  <a:pt x="148774" y="847844"/>
                </a:lnTo>
                <a:lnTo>
                  <a:pt x="141092" y="850980"/>
                </a:lnTo>
                <a:lnTo>
                  <a:pt x="133431" y="853070"/>
                </a:lnTo>
                <a:lnTo>
                  <a:pt x="125784" y="854463"/>
                </a:lnTo>
                <a:lnTo>
                  <a:pt x="118146" y="855392"/>
                </a:lnTo>
                <a:lnTo>
                  <a:pt x="111784" y="856012"/>
                </a:lnTo>
                <a:lnTo>
                  <a:pt x="101328" y="856700"/>
                </a:lnTo>
                <a:lnTo>
                  <a:pt x="95492" y="855614"/>
                </a:lnTo>
                <a:lnTo>
                  <a:pt x="89061" y="853619"/>
                </a:lnTo>
                <a:lnTo>
                  <a:pt x="82234" y="851020"/>
                </a:lnTo>
                <a:lnTo>
                  <a:pt x="71262" y="848131"/>
                </a:lnTo>
                <a:lnTo>
                  <a:pt x="66558" y="847361"/>
                </a:lnTo>
                <a:lnTo>
                  <a:pt x="57944" y="843119"/>
                </a:lnTo>
                <a:lnTo>
                  <a:pt x="53869" y="840209"/>
                </a:lnTo>
                <a:lnTo>
                  <a:pt x="51153" y="837000"/>
                </a:lnTo>
                <a:lnTo>
                  <a:pt x="49342" y="833590"/>
                </a:lnTo>
                <a:lnTo>
                  <a:pt x="48134" y="830047"/>
                </a:lnTo>
                <a:lnTo>
                  <a:pt x="43406" y="822723"/>
                </a:lnTo>
                <a:lnTo>
                  <a:pt x="34289" y="8115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6286500" y="1634489"/>
            <a:ext cx="34290" cy="354331"/>
          </a:xfrm>
          <a:custGeom>
            <a:avLst/>
            <a:gdLst/>
            <a:ahLst/>
            <a:cxnLst/>
            <a:rect l="0" t="0" r="0" b="0"/>
            <a:pathLst>
              <a:path w="34290" h="354331">
                <a:moveTo>
                  <a:pt x="0" y="0"/>
                </a:moveTo>
                <a:lnTo>
                  <a:pt x="6067" y="18204"/>
                </a:lnTo>
                <a:lnTo>
                  <a:pt x="10395" y="27376"/>
                </a:lnTo>
                <a:lnTo>
                  <a:pt x="15819" y="37301"/>
                </a:lnTo>
                <a:lnTo>
                  <a:pt x="21976" y="47727"/>
                </a:lnTo>
                <a:lnTo>
                  <a:pt x="26080" y="57218"/>
                </a:lnTo>
                <a:lnTo>
                  <a:pt x="28817" y="66086"/>
                </a:lnTo>
                <a:lnTo>
                  <a:pt x="30641" y="74537"/>
                </a:lnTo>
                <a:lnTo>
                  <a:pt x="31858" y="85252"/>
                </a:lnTo>
                <a:lnTo>
                  <a:pt x="32668" y="97475"/>
                </a:lnTo>
                <a:lnTo>
                  <a:pt x="33569" y="122062"/>
                </a:lnTo>
                <a:lnTo>
                  <a:pt x="34076" y="150185"/>
                </a:lnTo>
                <a:lnTo>
                  <a:pt x="34261" y="190209"/>
                </a:lnTo>
                <a:lnTo>
                  <a:pt x="33001" y="204276"/>
                </a:lnTo>
                <a:lnTo>
                  <a:pt x="28214" y="243613"/>
                </a:lnTo>
                <a:lnTo>
                  <a:pt x="26429" y="262739"/>
                </a:lnTo>
                <a:lnTo>
                  <a:pt x="25239" y="280569"/>
                </a:lnTo>
                <a:lnTo>
                  <a:pt x="24446" y="297536"/>
                </a:lnTo>
                <a:lnTo>
                  <a:pt x="25187" y="311388"/>
                </a:lnTo>
                <a:lnTo>
                  <a:pt x="26951" y="323162"/>
                </a:lnTo>
                <a:lnTo>
                  <a:pt x="34289" y="354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6286500" y="144017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6457950" y="1565909"/>
            <a:ext cx="247256" cy="445572"/>
          </a:xfrm>
          <a:custGeom>
            <a:avLst/>
            <a:gdLst/>
            <a:ahLst/>
            <a:cxnLst/>
            <a:rect l="0" t="0" r="0" b="0"/>
            <a:pathLst>
              <a:path w="247256" h="445572">
                <a:moveTo>
                  <a:pt x="240030" y="0"/>
                </a:moveTo>
                <a:lnTo>
                  <a:pt x="221826" y="6068"/>
                </a:lnTo>
                <a:lnTo>
                  <a:pt x="213924" y="9126"/>
                </a:lnTo>
                <a:lnTo>
                  <a:pt x="206116" y="12434"/>
                </a:lnTo>
                <a:lnTo>
                  <a:pt x="198370" y="15909"/>
                </a:lnTo>
                <a:lnTo>
                  <a:pt x="189396" y="19496"/>
                </a:lnTo>
                <a:lnTo>
                  <a:pt x="169267" y="26869"/>
                </a:lnTo>
                <a:lnTo>
                  <a:pt x="159834" y="31883"/>
                </a:lnTo>
                <a:lnTo>
                  <a:pt x="151006" y="37765"/>
                </a:lnTo>
                <a:lnTo>
                  <a:pt x="142581" y="44227"/>
                </a:lnTo>
                <a:lnTo>
                  <a:pt x="135694" y="49805"/>
                </a:lnTo>
                <a:lnTo>
                  <a:pt x="129832" y="54793"/>
                </a:lnTo>
                <a:lnTo>
                  <a:pt x="124655" y="59389"/>
                </a:lnTo>
                <a:lnTo>
                  <a:pt x="112128" y="71269"/>
                </a:lnTo>
                <a:lnTo>
                  <a:pt x="105233" y="77993"/>
                </a:lnTo>
                <a:lnTo>
                  <a:pt x="98095" y="83745"/>
                </a:lnTo>
                <a:lnTo>
                  <a:pt x="90796" y="88850"/>
                </a:lnTo>
                <a:lnTo>
                  <a:pt x="83391" y="93524"/>
                </a:lnTo>
                <a:lnTo>
                  <a:pt x="75913" y="99179"/>
                </a:lnTo>
                <a:lnTo>
                  <a:pt x="68389" y="105490"/>
                </a:lnTo>
                <a:lnTo>
                  <a:pt x="54525" y="118005"/>
                </a:lnTo>
                <a:lnTo>
                  <a:pt x="44129" y="127800"/>
                </a:lnTo>
                <a:lnTo>
                  <a:pt x="31138" y="140455"/>
                </a:lnTo>
                <a:lnTo>
                  <a:pt x="28378" y="144437"/>
                </a:lnTo>
                <a:lnTo>
                  <a:pt x="25312" y="152248"/>
                </a:lnTo>
                <a:lnTo>
                  <a:pt x="23586" y="163785"/>
                </a:lnTo>
                <a:lnTo>
                  <a:pt x="23075" y="175247"/>
                </a:lnTo>
                <a:lnTo>
                  <a:pt x="24273" y="177792"/>
                </a:lnTo>
                <a:lnTo>
                  <a:pt x="26342" y="179488"/>
                </a:lnTo>
                <a:lnTo>
                  <a:pt x="28991" y="180619"/>
                </a:lnTo>
                <a:lnTo>
                  <a:pt x="35321" y="185262"/>
                </a:lnTo>
                <a:lnTo>
                  <a:pt x="38787" y="188278"/>
                </a:lnTo>
                <a:lnTo>
                  <a:pt x="42368" y="190289"/>
                </a:lnTo>
                <a:lnTo>
                  <a:pt x="49734" y="192523"/>
                </a:lnTo>
                <a:lnTo>
                  <a:pt x="79223" y="199849"/>
                </a:lnTo>
                <a:lnTo>
                  <a:pt x="89645" y="203083"/>
                </a:lnTo>
                <a:lnTo>
                  <a:pt x="99134" y="206508"/>
                </a:lnTo>
                <a:lnTo>
                  <a:pt x="107998" y="210063"/>
                </a:lnTo>
                <a:lnTo>
                  <a:pt x="118989" y="213702"/>
                </a:lnTo>
                <a:lnTo>
                  <a:pt x="131395" y="217398"/>
                </a:lnTo>
                <a:lnTo>
                  <a:pt x="144747" y="221132"/>
                </a:lnTo>
                <a:lnTo>
                  <a:pt x="156188" y="226162"/>
                </a:lnTo>
                <a:lnTo>
                  <a:pt x="166355" y="232055"/>
                </a:lnTo>
                <a:lnTo>
                  <a:pt x="175673" y="238523"/>
                </a:lnTo>
                <a:lnTo>
                  <a:pt x="183156" y="244106"/>
                </a:lnTo>
                <a:lnTo>
                  <a:pt x="189414" y="249097"/>
                </a:lnTo>
                <a:lnTo>
                  <a:pt x="194856" y="253695"/>
                </a:lnTo>
                <a:lnTo>
                  <a:pt x="201024" y="258030"/>
                </a:lnTo>
                <a:lnTo>
                  <a:pt x="207675" y="262190"/>
                </a:lnTo>
                <a:lnTo>
                  <a:pt x="214650" y="266234"/>
                </a:lnTo>
                <a:lnTo>
                  <a:pt x="221840" y="272739"/>
                </a:lnTo>
                <a:lnTo>
                  <a:pt x="229173" y="280886"/>
                </a:lnTo>
                <a:lnTo>
                  <a:pt x="236602" y="290128"/>
                </a:lnTo>
                <a:lnTo>
                  <a:pt x="241555" y="298829"/>
                </a:lnTo>
                <a:lnTo>
                  <a:pt x="244857" y="307169"/>
                </a:lnTo>
                <a:lnTo>
                  <a:pt x="247057" y="315269"/>
                </a:lnTo>
                <a:lnTo>
                  <a:pt x="247255" y="321940"/>
                </a:lnTo>
                <a:lnTo>
                  <a:pt x="246116" y="327657"/>
                </a:lnTo>
                <a:lnTo>
                  <a:pt x="241465" y="338666"/>
                </a:lnTo>
                <a:lnTo>
                  <a:pt x="235164" y="352025"/>
                </a:lnTo>
                <a:lnTo>
                  <a:pt x="228131" y="363043"/>
                </a:lnTo>
                <a:lnTo>
                  <a:pt x="220771" y="373442"/>
                </a:lnTo>
                <a:lnTo>
                  <a:pt x="213267" y="386531"/>
                </a:lnTo>
                <a:lnTo>
                  <a:pt x="208218" y="392308"/>
                </a:lnTo>
                <a:lnTo>
                  <a:pt x="202312" y="397429"/>
                </a:lnTo>
                <a:lnTo>
                  <a:pt x="195835" y="402112"/>
                </a:lnTo>
                <a:lnTo>
                  <a:pt x="187706" y="406505"/>
                </a:lnTo>
                <a:lnTo>
                  <a:pt x="178478" y="410704"/>
                </a:lnTo>
                <a:lnTo>
                  <a:pt x="168515" y="414773"/>
                </a:lnTo>
                <a:lnTo>
                  <a:pt x="159333" y="418755"/>
                </a:lnTo>
                <a:lnTo>
                  <a:pt x="142357" y="426567"/>
                </a:lnTo>
                <a:lnTo>
                  <a:pt x="118521" y="438105"/>
                </a:lnTo>
                <a:lnTo>
                  <a:pt x="110764" y="440660"/>
                </a:lnTo>
                <a:lnTo>
                  <a:pt x="103052" y="442364"/>
                </a:lnTo>
                <a:lnTo>
                  <a:pt x="95371" y="443499"/>
                </a:lnTo>
                <a:lnTo>
                  <a:pt x="87710" y="444256"/>
                </a:lnTo>
                <a:lnTo>
                  <a:pt x="80064" y="444761"/>
                </a:lnTo>
                <a:lnTo>
                  <a:pt x="72425" y="445098"/>
                </a:lnTo>
                <a:lnTo>
                  <a:pt x="57166" y="445471"/>
                </a:lnTo>
                <a:lnTo>
                  <a:pt x="49541" y="445571"/>
                </a:lnTo>
                <a:lnTo>
                  <a:pt x="41917" y="444368"/>
                </a:lnTo>
                <a:lnTo>
                  <a:pt x="34294" y="442295"/>
                </a:lnTo>
                <a:lnTo>
                  <a:pt x="26673" y="439644"/>
                </a:lnTo>
                <a:lnTo>
                  <a:pt x="20322" y="437876"/>
                </a:lnTo>
                <a:lnTo>
                  <a:pt x="14818" y="436697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6789419" y="1600870"/>
            <a:ext cx="237747" cy="340468"/>
          </a:xfrm>
          <a:custGeom>
            <a:avLst/>
            <a:gdLst/>
            <a:ahLst/>
            <a:cxnLst/>
            <a:rect l="0" t="0" r="0" b="0"/>
            <a:pathLst>
              <a:path w="237747" h="340468">
                <a:moveTo>
                  <a:pt x="0" y="182209"/>
                </a:moveTo>
                <a:lnTo>
                  <a:pt x="6069" y="176142"/>
                </a:lnTo>
                <a:lnTo>
                  <a:pt x="11665" y="173084"/>
                </a:lnTo>
                <a:lnTo>
                  <a:pt x="19207" y="169776"/>
                </a:lnTo>
                <a:lnTo>
                  <a:pt x="28045" y="166301"/>
                </a:lnTo>
                <a:lnTo>
                  <a:pt x="36477" y="163983"/>
                </a:lnTo>
                <a:lnTo>
                  <a:pt x="44639" y="162439"/>
                </a:lnTo>
                <a:lnTo>
                  <a:pt x="52619" y="161409"/>
                </a:lnTo>
                <a:lnTo>
                  <a:pt x="59210" y="159452"/>
                </a:lnTo>
                <a:lnTo>
                  <a:pt x="64873" y="156878"/>
                </a:lnTo>
                <a:lnTo>
                  <a:pt x="69919" y="153892"/>
                </a:lnTo>
                <a:lnTo>
                  <a:pt x="89072" y="143801"/>
                </a:lnTo>
                <a:lnTo>
                  <a:pt x="101292" y="137553"/>
                </a:lnTo>
                <a:lnTo>
                  <a:pt x="114518" y="129579"/>
                </a:lnTo>
                <a:lnTo>
                  <a:pt x="128416" y="120452"/>
                </a:lnTo>
                <a:lnTo>
                  <a:pt x="142760" y="110558"/>
                </a:lnTo>
                <a:lnTo>
                  <a:pt x="154864" y="102692"/>
                </a:lnTo>
                <a:lnTo>
                  <a:pt x="165473" y="96178"/>
                </a:lnTo>
                <a:lnTo>
                  <a:pt x="175085" y="90565"/>
                </a:lnTo>
                <a:lnTo>
                  <a:pt x="182764" y="84283"/>
                </a:lnTo>
                <a:lnTo>
                  <a:pt x="189153" y="77555"/>
                </a:lnTo>
                <a:lnTo>
                  <a:pt x="194681" y="70530"/>
                </a:lnTo>
                <a:lnTo>
                  <a:pt x="199638" y="64576"/>
                </a:lnTo>
                <a:lnTo>
                  <a:pt x="204212" y="59337"/>
                </a:lnTo>
                <a:lnTo>
                  <a:pt x="208532" y="54575"/>
                </a:lnTo>
                <a:lnTo>
                  <a:pt x="216718" y="45896"/>
                </a:lnTo>
                <a:lnTo>
                  <a:pt x="232321" y="29977"/>
                </a:lnTo>
                <a:lnTo>
                  <a:pt x="234891" y="26111"/>
                </a:lnTo>
                <a:lnTo>
                  <a:pt x="237746" y="18429"/>
                </a:lnTo>
                <a:lnTo>
                  <a:pt x="237238" y="14603"/>
                </a:lnTo>
                <a:lnTo>
                  <a:pt x="235628" y="10781"/>
                </a:lnTo>
                <a:lnTo>
                  <a:pt x="233287" y="6964"/>
                </a:lnTo>
                <a:lnTo>
                  <a:pt x="230454" y="4419"/>
                </a:lnTo>
                <a:lnTo>
                  <a:pt x="227296" y="2723"/>
                </a:lnTo>
                <a:lnTo>
                  <a:pt x="220401" y="838"/>
                </a:lnTo>
                <a:lnTo>
                  <a:pt x="213103" y="0"/>
                </a:lnTo>
                <a:lnTo>
                  <a:pt x="205569" y="2316"/>
                </a:lnTo>
                <a:lnTo>
                  <a:pt x="195467" y="6401"/>
                </a:lnTo>
                <a:lnTo>
                  <a:pt x="183651" y="11664"/>
                </a:lnTo>
                <a:lnTo>
                  <a:pt x="170694" y="18982"/>
                </a:lnTo>
                <a:lnTo>
                  <a:pt x="156976" y="27671"/>
                </a:lnTo>
                <a:lnTo>
                  <a:pt x="142751" y="37274"/>
                </a:lnTo>
                <a:lnTo>
                  <a:pt x="113399" y="58104"/>
                </a:lnTo>
                <a:lnTo>
                  <a:pt x="98459" y="68992"/>
                </a:lnTo>
                <a:lnTo>
                  <a:pt x="85960" y="78791"/>
                </a:lnTo>
                <a:lnTo>
                  <a:pt x="75086" y="87864"/>
                </a:lnTo>
                <a:lnTo>
                  <a:pt x="65298" y="96452"/>
                </a:lnTo>
                <a:lnTo>
                  <a:pt x="57502" y="104718"/>
                </a:lnTo>
                <a:lnTo>
                  <a:pt x="51035" y="112769"/>
                </a:lnTo>
                <a:lnTo>
                  <a:pt x="45453" y="120676"/>
                </a:lnTo>
                <a:lnTo>
                  <a:pt x="39192" y="131027"/>
                </a:lnTo>
                <a:lnTo>
                  <a:pt x="32479" y="143008"/>
                </a:lnTo>
                <a:lnTo>
                  <a:pt x="25463" y="156075"/>
                </a:lnTo>
                <a:lnTo>
                  <a:pt x="20785" y="167327"/>
                </a:lnTo>
                <a:lnTo>
                  <a:pt x="17667" y="177367"/>
                </a:lnTo>
                <a:lnTo>
                  <a:pt x="15588" y="186601"/>
                </a:lnTo>
                <a:lnTo>
                  <a:pt x="14202" y="195297"/>
                </a:lnTo>
                <a:lnTo>
                  <a:pt x="13278" y="203635"/>
                </a:lnTo>
                <a:lnTo>
                  <a:pt x="12662" y="211733"/>
                </a:lnTo>
                <a:lnTo>
                  <a:pt x="12251" y="223482"/>
                </a:lnTo>
                <a:lnTo>
                  <a:pt x="11796" y="253469"/>
                </a:lnTo>
                <a:lnTo>
                  <a:pt x="12944" y="265276"/>
                </a:lnTo>
                <a:lnTo>
                  <a:pt x="14979" y="274417"/>
                </a:lnTo>
                <a:lnTo>
                  <a:pt x="17607" y="281781"/>
                </a:lnTo>
                <a:lnTo>
                  <a:pt x="20628" y="289231"/>
                </a:lnTo>
                <a:lnTo>
                  <a:pt x="23912" y="296737"/>
                </a:lnTo>
                <a:lnTo>
                  <a:pt x="27371" y="304281"/>
                </a:lnTo>
                <a:lnTo>
                  <a:pt x="30948" y="309310"/>
                </a:lnTo>
                <a:lnTo>
                  <a:pt x="34602" y="312663"/>
                </a:lnTo>
                <a:lnTo>
                  <a:pt x="38308" y="314899"/>
                </a:lnTo>
                <a:lnTo>
                  <a:pt x="42049" y="317659"/>
                </a:lnTo>
                <a:lnTo>
                  <a:pt x="45813" y="320769"/>
                </a:lnTo>
                <a:lnTo>
                  <a:pt x="49593" y="324113"/>
                </a:lnTo>
                <a:lnTo>
                  <a:pt x="53382" y="326342"/>
                </a:lnTo>
                <a:lnTo>
                  <a:pt x="57177" y="327827"/>
                </a:lnTo>
                <a:lnTo>
                  <a:pt x="60979" y="328818"/>
                </a:lnTo>
                <a:lnTo>
                  <a:pt x="64782" y="330749"/>
                </a:lnTo>
                <a:lnTo>
                  <a:pt x="68589" y="333305"/>
                </a:lnTo>
                <a:lnTo>
                  <a:pt x="72396" y="336280"/>
                </a:lnTo>
                <a:lnTo>
                  <a:pt x="76204" y="338263"/>
                </a:lnTo>
                <a:lnTo>
                  <a:pt x="80013" y="339585"/>
                </a:lnTo>
                <a:lnTo>
                  <a:pt x="83822" y="340467"/>
                </a:lnTo>
                <a:lnTo>
                  <a:pt x="88902" y="339784"/>
                </a:lnTo>
                <a:lnTo>
                  <a:pt x="94829" y="338059"/>
                </a:lnTo>
                <a:lnTo>
                  <a:pt x="101319" y="335639"/>
                </a:lnTo>
                <a:lnTo>
                  <a:pt x="108187" y="334026"/>
                </a:lnTo>
                <a:lnTo>
                  <a:pt x="115304" y="332951"/>
                </a:lnTo>
                <a:lnTo>
                  <a:pt x="182881" y="3307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7103533" y="1645919"/>
            <a:ext cx="303108" cy="307962"/>
          </a:xfrm>
          <a:custGeom>
            <a:avLst/>
            <a:gdLst/>
            <a:ahLst/>
            <a:cxnLst/>
            <a:rect l="0" t="0" r="0" b="0"/>
            <a:pathLst>
              <a:path w="303108" h="307962">
                <a:moveTo>
                  <a:pt x="200236" y="0"/>
                </a:moveTo>
                <a:lnTo>
                  <a:pt x="182033" y="6068"/>
                </a:lnTo>
                <a:lnTo>
                  <a:pt x="175400" y="9126"/>
                </a:lnTo>
                <a:lnTo>
                  <a:pt x="169709" y="12434"/>
                </a:lnTo>
                <a:lnTo>
                  <a:pt x="164645" y="15909"/>
                </a:lnTo>
                <a:lnTo>
                  <a:pt x="158729" y="19496"/>
                </a:lnTo>
                <a:lnTo>
                  <a:pt x="152245" y="23158"/>
                </a:lnTo>
                <a:lnTo>
                  <a:pt x="145382" y="26869"/>
                </a:lnTo>
                <a:lnTo>
                  <a:pt x="139537" y="30612"/>
                </a:lnTo>
                <a:lnTo>
                  <a:pt x="134370" y="34379"/>
                </a:lnTo>
                <a:lnTo>
                  <a:pt x="129656" y="38159"/>
                </a:lnTo>
                <a:lnTo>
                  <a:pt x="123973" y="43220"/>
                </a:lnTo>
                <a:lnTo>
                  <a:pt x="110884" y="55616"/>
                </a:lnTo>
                <a:lnTo>
                  <a:pt x="100028" y="67557"/>
                </a:lnTo>
                <a:lnTo>
                  <a:pt x="71033" y="101146"/>
                </a:lnTo>
                <a:lnTo>
                  <a:pt x="58221" y="118231"/>
                </a:lnTo>
                <a:lnTo>
                  <a:pt x="47140" y="134701"/>
                </a:lnTo>
                <a:lnTo>
                  <a:pt x="37212" y="150761"/>
                </a:lnTo>
                <a:lnTo>
                  <a:pt x="29323" y="164007"/>
                </a:lnTo>
                <a:lnTo>
                  <a:pt x="17171" y="185499"/>
                </a:lnTo>
                <a:lnTo>
                  <a:pt x="13424" y="194786"/>
                </a:lnTo>
                <a:lnTo>
                  <a:pt x="10924" y="203518"/>
                </a:lnTo>
                <a:lnTo>
                  <a:pt x="9259" y="211879"/>
                </a:lnTo>
                <a:lnTo>
                  <a:pt x="6878" y="221263"/>
                </a:lnTo>
                <a:lnTo>
                  <a:pt x="4020" y="231329"/>
                </a:lnTo>
                <a:lnTo>
                  <a:pt x="846" y="241849"/>
                </a:lnTo>
                <a:lnTo>
                  <a:pt x="0" y="251403"/>
                </a:lnTo>
                <a:lnTo>
                  <a:pt x="706" y="260312"/>
                </a:lnTo>
                <a:lnTo>
                  <a:pt x="2445" y="268792"/>
                </a:lnTo>
                <a:lnTo>
                  <a:pt x="4876" y="274445"/>
                </a:lnTo>
                <a:lnTo>
                  <a:pt x="7766" y="278213"/>
                </a:lnTo>
                <a:lnTo>
                  <a:pt x="14365" y="283671"/>
                </a:lnTo>
                <a:lnTo>
                  <a:pt x="21530" y="290329"/>
                </a:lnTo>
                <a:lnTo>
                  <a:pt x="32705" y="301218"/>
                </a:lnTo>
                <a:lnTo>
                  <a:pt x="37748" y="303682"/>
                </a:lnTo>
                <a:lnTo>
                  <a:pt x="43651" y="305325"/>
                </a:lnTo>
                <a:lnTo>
                  <a:pt x="50126" y="306420"/>
                </a:lnTo>
                <a:lnTo>
                  <a:pt x="56984" y="307150"/>
                </a:lnTo>
                <a:lnTo>
                  <a:pt x="64094" y="307637"/>
                </a:lnTo>
                <a:lnTo>
                  <a:pt x="71375" y="307961"/>
                </a:lnTo>
                <a:lnTo>
                  <a:pt x="80039" y="306908"/>
                </a:lnTo>
                <a:lnTo>
                  <a:pt x="89625" y="304935"/>
                </a:lnTo>
                <a:lnTo>
                  <a:pt x="99825" y="302350"/>
                </a:lnTo>
                <a:lnTo>
                  <a:pt x="109166" y="300627"/>
                </a:lnTo>
                <a:lnTo>
                  <a:pt x="117933" y="299478"/>
                </a:lnTo>
                <a:lnTo>
                  <a:pt x="126317" y="298712"/>
                </a:lnTo>
                <a:lnTo>
                  <a:pt x="135718" y="296932"/>
                </a:lnTo>
                <a:lnTo>
                  <a:pt x="145793" y="294475"/>
                </a:lnTo>
                <a:lnTo>
                  <a:pt x="156321" y="291567"/>
                </a:lnTo>
                <a:lnTo>
                  <a:pt x="178179" y="284949"/>
                </a:lnTo>
                <a:lnTo>
                  <a:pt x="189341" y="281406"/>
                </a:lnTo>
                <a:lnTo>
                  <a:pt x="203133" y="275234"/>
                </a:lnTo>
                <a:lnTo>
                  <a:pt x="218678" y="267310"/>
                </a:lnTo>
                <a:lnTo>
                  <a:pt x="260734" y="244727"/>
                </a:lnTo>
                <a:lnTo>
                  <a:pt x="303107" y="217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7532513" y="1485900"/>
            <a:ext cx="45578" cy="524151"/>
          </a:xfrm>
          <a:custGeom>
            <a:avLst/>
            <a:gdLst/>
            <a:ahLst/>
            <a:cxnLst/>
            <a:rect l="0" t="0" r="0" b="0"/>
            <a:pathLst>
              <a:path w="45578" h="524151">
                <a:moveTo>
                  <a:pt x="45577" y="0"/>
                </a:moveTo>
                <a:lnTo>
                  <a:pt x="45577" y="51500"/>
                </a:lnTo>
                <a:lnTo>
                  <a:pt x="43037" y="68623"/>
                </a:lnTo>
                <a:lnTo>
                  <a:pt x="38803" y="91469"/>
                </a:lnTo>
                <a:lnTo>
                  <a:pt x="33441" y="118129"/>
                </a:lnTo>
                <a:lnTo>
                  <a:pt x="29866" y="139712"/>
                </a:lnTo>
                <a:lnTo>
                  <a:pt x="27482" y="157911"/>
                </a:lnTo>
                <a:lnTo>
                  <a:pt x="25894" y="173854"/>
                </a:lnTo>
                <a:lnTo>
                  <a:pt x="23565" y="188292"/>
                </a:lnTo>
                <a:lnTo>
                  <a:pt x="20742" y="201728"/>
                </a:lnTo>
                <a:lnTo>
                  <a:pt x="17590" y="214495"/>
                </a:lnTo>
                <a:lnTo>
                  <a:pt x="15489" y="226817"/>
                </a:lnTo>
                <a:lnTo>
                  <a:pt x="14088" y="238841"/>
                </a:lnTo>
                <a:lnTo>
                  <a:pt x="13154" y="250667"/>
                </a:lnTo>
                <a:lnTo>
                  <a:pt x="12531" y="266171"/>
                </a:lnTo>
                <a:lnTo>
                  <a:pt x="11840" y="303718"/>
                </a:lnTo>
                <a:lnTo>
                  <a:pt x="10386" y="324399"/>
                </a:lnTo>
                <a:lnTo>
                  <a:pt x="8146" y="345806"/>
                </a:lnTo>
                <a:lnTo>
                  <a:pt x="5382" y="367697"/>
                </a:lnTo>
                <a:lnTo>
                  <a:pt x="3540" y="384831"/>
                </a:lnTo>
                <a:lnTo>
                  <a:pt x="2313" y="398794"/>
                </a:lnTo>
                <a:lnTo>
                  <a:pt x="1494" y="410642"/>
                </a:lnTo>
                <a:lnTo>
                  <a:pt x="948" y="423621"/>
                </a:lnTo>
                <a:lnTo>
                  <a:pt x="180" y="463619"/>
                </a:lnTo>
                <a:lnTo>
                  <a:pt x="0" y="483759"/>
                </a:lnTo>
                <a:lnTo>
                  <a:pt x="1222" y="493956"/>
                </a:lnTo>
                <a:lnTo>
                  <a:pt x="3307" y="504564"/>
                </a:lnTo>
                <a:lnTo>
                  <a:pt x="5967" y="515446"/>
                </a:lnTo>
                <a:lnTo>
                  <a:pt x="7740" y="521430"/>
                </a:lnTo>
                <a:lnTo>
                  <a:pt x="8922" y="524150"/>
                </a:lnTo>
                <a:lnTo>
                  <a:pt x="11287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7406640" y="1646086"/>
            <a:ext cx="547929" cy="331102"/>
          </a:xfrm>
          <a:custGeom>
            <a:avLst/>
            <a:gdLst/>
            <a:ahLst/>
            <a:cxnLst/>
            <a:rect l="0" t="0" r="0" b="0"/>
            <a:pathLst>
              <a:path w="547929" h="331102">
                <a:moveTo>
                  <a:pt x="0" y="91274"/>
                </a:moveTo>
                <a:lnTo>
                  <a:pt x="6068" y="79138"/>
                </a:lnTo>
                <a:lnTo>
                  <a:pt x="10395" y="75563"/>
                </a:lnTo>
                <a:lnTo>
                  <a:pt x="15820" y="73180"/>
                </a:lnTo>
                <a:lnTo>
                  <a:pt x="28620" y="69262"/>
                </a:lnTo>
                <a:lnTo>
                  <a:pt x="83229" y="46716"/>
                </a:lnTo>
                <a:lnTo>
                  <a:pt x="97397" y="42518"/>
                </a:lnTo>
                <a:lnTo>
                  <a:pt x="110651" y="39720"/>
                </a:lnTo>
                <a:lnTo>
                  <a:pt x="123297" y="37855"/>
                </a:lnTo>
                <a:lnTo>
                  <a:pt x="201773" y="23093"/>
                </a:lnTo>
                <a:lnTo>
                  <a:pt x="225956" y="19150"/>
                </a:lnTo>
                <a:lnTo>
                  <a:pt x="245887" y="16521"/>
                </a:lnTo>
                <a:lnTo>
                  <a:pt x="262984" y="14769"/>
                </a:lnTo>
                <a:lnTo>
                  <a:pt x="276922" y="12330"/>
                </a:lnTo>
                <a:lnTo>
                  <a:pt x="288755" y="9435"/>
                </a:lnTo>
                <a:lnTo>
                  <a:pt x="299183" y="6234"/>
                </a:lnTo>
                <a:lnTo>
                  <a:pt x="309945" y="4101"/>
                </a:lnTo>
                <a:lnTo>
                  <a:pt x="320930" y="2678"/>
                </a:lnTo>
                <a:lnTo>
                  <a:pt x="332063" y="1730"/>
                </a:lnTo>
                <a:lnTo>
                  <a:pt x="342025" y="1098"/>
                </a:lnTo>
                <a:lnTo>
                  <a:pt x="359867" y="395"/>
                </a:lnTo>
                <a:lnTo>
                  <a:pt x="378125" y="0"/>
                </a:lnTo>
                <a:lnTo>
                  <a:pt x="382893" y="1215"/>
                </a:lnTo>
                <a:lnTo>
                  <a:pt x="395672" y="7722"/>
                </a:lnTo>
                <a:lnTo>
                  <a:pt x="403608" y="9689"/>
                </a:lnTo>
                <a:lnTo>
                  <a:pt x="406231" y="11484"/>
                </a:lnTo>
                <a:lnTo>
                  <a:pt x="407981" y="13951"/>
                </a:lnTo>
                <a:lnTo>
                  <a:pt x="409148" y="16865"/>
                </a:lnTo>
                <a:lnTo>
                  <a:pt x="416856" y="27034"/>
                </a:lnTo>
                <a:lnTo>
                  <a:pt x="418874" y="30667"/>
                </a:lnTo>
                <a:lnTo>
                  <a:pt x="421116" y="38091"/>
                </a:lnTo>
                <a:lnTo>
                  <a:pt x="420444" y="41848"/>
                </a:lnTo>
                <a:lnTo>
                  <a:pt x="416311" y="49410"/>
                </a:lnTo>
                <a:lnTo>
                  <a:pt x="414700" y="54475"/>
                </a:lnTo>
                <a:lnTo>
                  <a:pt x="413626" y="60391"/>
                </a:lnTo>
                <a:lnTo>
                  <a:pt x="412911" y="66875"/>
                </a:lnTo>
                <a:lnTo>
                  <a:pt x="411164" y="73738"/>
                </a:lnTo>
                <a:lnTo>
                  <a:pt x="408729" y="80853"/>
                </a:lnTo>
                <a:lnTo>
                  <a:pt x="405836" y="88137"/>
                </a:lnTo>
                <a:lnTo>
                  <a:pt x="400097" y="100612"/>
                </a:lnTo>
                <a:lnTo>
                  <a:pt x="360151" y="182326"/>
                </a:lnTo>
                <a:lnTo>
                  <a:pt x="339355" y="224071"/>
                </a:lnTo>
                <a:lnTo>
                  <a:pt x="336726" y="231875"/>
                </a:lnTo>
                <a:lnTo>
                  <a:pt x="334975" y="239618"/>
                </a:lnTo>
                <a:lnTo>
                  <a:pt x="333806" y="247320"/>
                </a:lnTo>
                <a:lnTo>
                  <a:pt x="333027" y="253724"/>
                </a:lnTo>
                <a:lnTo>
                  <a:pt x="332507" y="259264"/>
                </a:lnTo>
                <a:lnTo>
                  <a:pt x="332162" y="264227"/>
                </a:lnTo>
                <a:lnTo>
                  <a:pt x="331931" y="270076"/>
                </a:lnTo>
                <a:lnTo>
                  <a:pt x="331606" y="289173"/>
                </a:lnTo>
                <a:lnTo>
                  <a:pt x="331530" y="299032"/>
                </a:lnTo>
                <a:lnTo>
                  <a:pt x="332780" y="303439"/>
                </a:lnTo>
                <a:lnTo>
                  <a:pt x="337556" y="311723"/>
                </a:lnTo>
                <a:lnTo>
                  <a:pt x="340525" y="319638"/>
                </a:lnTo>
                <a:lnTo>
                  <a:pt x="341316" y="323526"/>
                </a:lnTo>
                <a:lnTo>
                  <a:pt x="343114" y="326119"/>
                </a:lnTo>
                <a:lnTo>
                  <a:pt x="345582" y="327847"/>
                </a:lnTo>
                <a:lnTo>
                  <a:pt x="351712" y="329767"/>
                </a:lnTo>
                <a:lnTo>
                  <a:pt x="363573" y="330848"/>
                </a:lnTo>
                <a:lnTo>
                  <a:pt x="375794" y="331101"/>
                </a:lnTo>
                <a:lnTo>
                  <a:pt x="381340" y="329899"/>
                </a:lnTo>
                <a:lnTo>
                  <a:pt x="396481" y="322138"/>
                </a:lnTo>
                <a:lnTo>
                  <a:pt x="416490" y="311796"/>
                </a:lnTo>
                <a:lnTo>
                  <a:pt x="453548" y="293143"/>
                </a:lnTo>
                <a:lnTo>
                  <a:pt x="463655" y="286813"/>
                </a:lnTo>
                <a:lnTo>
                  <a:pt x="475473" y="278783"/>
                </a:lnTo>
                <a:lnTo>
                  <a:pt x="488432" y="269620"/>
                </a:lnTo>
                <a:lnTo>
                  <a:pt x="498341" y="262241"/>
                </a:lnTo>
                <a:lnTo>
                  <a:pt x="506217" y="256052"/>
                </a:lnTo>
                <a:lnTo>
                  <a:pt x="512738" y="250656"/>
                </a:lnTo>
                <a:lnTo>
                  <a:pt x="518355" y="244518"/>
                </a:lnTo>
                <a:lnTo>
                  <a:pt x="523370" y="237887"/>
                </a:lnTo>
                <a:lnTo>
                  <a:pt x="527983" y="230925"/>
                </a:lnTo>
                <a:lnTo>
                  <a:pt x="532328" y="225015"/>
                </a:lnTo>
                <a:lnTo>
                  <a:pt x="540543" y="215061"/>
                </a:lnTo>
                <a:lnTo>
                  <a:pt x="543242" y="209358"/>
                </a:lnTo>
                <a:lnTo>
                  <a:pt x="545042" y="203017"/>
                </a:lnTo>
                <a:lnTo>
                  <a:pt x="546241" y="196249"/>
                </a:lnTo>
                <a:lnTo>
                  <a:pt x="547041" y="189197"/>
                </a:lnTo>
                <a:lnTo>
                  <a:pt x="547573" y="181956"/>
                </a:lnTo>
                <a:lnTo>
                  <a:pt x="547928" y="174588"/>
                </a:lnTo>
                <a:lnTo>
                  <a:pt x="546896" y="168407"/>
                </a:lnTo>
                <a:lnTo>
                  <a:pt x="542360" y="158152"/>
                </a:lnTo>
                <a:lnTo>
                  <a:pt x="536113" y="149360"/>
                </a:lnTo>
                <a:lnTo>
                  <a:pt x="529102" y="139950"/>
                </a:lnTo>
                <a:lnTo>
                  <a:pt x="525454" y="133885"/>
                </a:lnTo>
                <a:lnTo>
                  <a:pt x="521752" y="127301"/>
                </a:lnTo>
                <a:lnTo>
                  <a:pt x="516745" y="121642"/>
                </a:lnTo>
                <a:lnTo>
                  <a:pt x="504408" y="111967"/>
                </a:lnTo>
                <a:lnTo>
                  <a:pt x="493845" y="103434"/>
                </a:lnTo>
                <a:lnTo>
                  <a:pt x="489250" y="99380"/>
                </a:lnTo>
                <a:lnTo>
                  <a:pt x="484916" y="96678"/>
                </a:lnTo>
                <a:lnTo>
                  <a:pt x="476714" y="93676"/>
                </a:lnTo>
                <a:lnTo>
                  <a:pt x="465450" y="85568"/>
                </a:lnTo>
                <a:lnTo>
                  <a:pt x="458889" y="79850"/>
                </a:lnTo>
                <a:lnTo>
                  <a:pt x="448214" y="70110"/>
                </a:lnTo>
                <a:lnTo>
                  <a:pt x="434339" y="569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8058150" y="1691639"/>
            <a:ext cx="434341" cy="311849"/>
          </a:xfrm>
          <a:custGeom>
            <a:avLst/>
            <a:gdLst/>
            <a:ahLst/>
            <a:cxnLst/>
            <a:rect l="0" t="0" r="0" b="0"/>
            <a:pathLst>
              <a:path w="434341" h="311849">
                <a:moveTo>
                  <a:pt x="0" y="0"/>
                </a:moveTo>
                <a:lnTo>
                  <a:pt x="35591" y="35592"/>
                </a:lnTo>
                <a:lnTo>
                  <a:pt x="40237" y="41508"/>
                </a:lnTo>
                <a:lnTo>
                  <a:pt x="44605" y="47992"/>
                </a:lnTo>
                <a:lnTo>
                  <a:pt x="48786" y="54855"/>
                </a:lnTo>
                <a:lnTo>
                  <a:pt x="52844" y="61970"/>
                </a:lnTo>
                <a:lnTo>
                  <a:pt x="60739" y="76649"/>
                </a:lnTo>
                <a:lnTo>
                  <a:pt x="72325" y="99193"/>
                </a:lnTo>
                <a:lnTo>
                  <a:pt x="74886" y="106769"/>
                </a:lnTo>
                <a:lnTo>
                  <a:pt x="76594" y="114360"/>
                </a:lnTo>
                <a:lnTo>
                  <a:pt x="77732" y="121960"/>
                </a:lnTo>
                <a:lnTo>
                  <a:pt x="79762" y="132107"/>
                </a:lnTo>
                <a:lnTo>
                  <a:pt x="85402" y="156928"/>
                </a:lnTo>
                <a:lnTo>
                  <a:pt x="92143" y="191666"/>
                </a:lnTo>
                <a:lnTo>
                  <a:pt x="95718" y="211597"/>
                </a:lnTo>
                <a:lnTo>
                  <a:pt x="98103" y="227425"/>
                </a:lnTo>
                <a:lnTo>
                  <a:pt x="99692" y="240517"/>
                </a:lnTo>
                <a:lnTo>
                  <a:pt x="100751" y="251785"/>
                </a:lnTo>
                <a:lnTo>
                  <a:pt x="101457" y="261837"/>
                </a:lnTo>
                <a:lnTo>
                  <a:pt x="101927" y="271078"/>
                </a:lnTo>
                <a:lnTo>
                  <a:pt x="102590" y="292833"/>
                </a:lnTo>
                <a:lnTo>
                  <a:pt x="102814" y="311562"/>
                </a:lnTo>
                <a:lnTo>
                  <a:pt x="102833" y="311848"/>
                </a:lnTo>
                <a:lnTo>
                  <a:pt x="102865" y="293546"/>
                </a:lnTo>
                <a:lnTo>
                  <a:pt x="104137" y="287138"/>
                </a:lnTo>
                <a:lnTo>
                  <a:pt x="106254" y="279055"/>
                </a:lnTo>
                <a:lnTo>
                  <a:pt x="108936" y="269857"/>
                </a:lnTo>
                <a:lnTo>
                  <a:pt x="110724" y="261185"/>
                </a:lnTo>
                <a:lnTo>
                  <a:pt x="111916" y="252863"/>
                </a:lnTo>
                <a:lnTo>
                  <a:pt x="112710" y="244776"/>
                </a:lnTo>
                <a:lnTo>
                  <a:pt x="114510" y="236844"/>
                </a:lnTo>
                <a:lnTo>
                  <a:pt x="116980" y="229016"/>
                </a:lnTo>
                <a:lnTo>
                  <a:pt x="119897" y="221257"/>
                </a:lnTo>
                <a:lnTo>
                  <a:pt x="121841" y="214815"/>
                </a:lnTo>
                <a:lnTo>
                  <a:pt x="123137" y="209250"/>
                </a:lnTo>
                <a:lnTo>
                  <a:pt x="124000" y="204270"/>
                </a:lnTo>
                <a:lnTo>
                  <a:pt x="127117" y="195870"/>
                </a:lnTo>
                <a:lnTo>
                  <a:pt x="131735" y="185191"/>
                </a:lnTo>
                <a:lnTo>
                  <a:pt x="137352" y="172990"/>
                </a:lnTo>
                <a:lnTo>
                  <a:pt x="143638" y="163587"/>
                </a:lnTo>
                <a:lnTo>
                  <a:pt x="150369" y="156048"/>
                </a:lnTo>
                <a:lnTo>
                  <a:pt x="157395" y="149752"/>
                </a:lnTo>
                <a:lnTo>
                  <a:pt x="163350" y="143015"/>
                </a:lnTo>
                <a:lnTo>
                  <a:pt x="168590" y="135984"/>
                </a:lnTo>
                <a:lnTo>
                  <a:pt x="173353" y="128756"/>
                </a:lnTo>
                <a:lnTo>
                  <a:pt x="179069" y="122667"/>
                </a:lnTo>
                <a:lnTo>
                  <a:pt x="185418" y="117338"/>
                </a:lnTo>
                <a:lnTo>
                  <a:pt x="192192" y="112516"/>
                </a:lnTo>
                <a:lnTo>
                  <a:pt x="199248" y="106761"/>
                </a:lnTo>
                <a:lnTo>
                  <a:pt x="206492" y="100384"/>
                </a:lnTo>
                <a:lnTo>
                  <a:pt x="213861" y="93593"/>
                </a:lnTo>
                <a:lnTo>
                  <a:pt x="222584" y="87795"/>
                </a:lnTo>
                <a:lnTo>
                  <a:pt x="232209" y="82660"/>
                </a:lnTo>
                <a:lnTo>
                  <a:pt x="242436" y="77967"/>
                </a:lnTo>
                <a:lnTo>
                  <a:pt x="253064" y="74838"/>
                </a:lnTo>
                <a:lnTo>
                  <a:pt x="263959" y="72752"/>
                </a:lnTo>
                <a:lnTo>
                  <a:pt x="275032" y="71362"/>
                </a:lnTo>
                <a:lnTo>
                  <a:pt x="286225" y="70435"/>
                </a:lnTo>
                <a:lnTo>
                  <a:pt x="297496" y="69817"/>
                </a:lnTo>
                <a:lnTo>
                  <a:pt x="308821" y="69405"/>
                </a:lnTo>
                <a:lnTo>
                  <a:pt x="322720" y="67860"/>
                </a:lnTo>
                <a:lnTo>
                  <a:pt x="338337" y="65560"/>
                </a:lnTo>
                <a:lnTo>
                  <a:pt x="355097" y="62757"/>
                </a:lnTo>
                <a:lnTo>
                  <a:pt x="367542" y="59618"/>
                </a:lnTo>
                <a:lnTo>
                  <a:pt x="377107" y="56256"/>
                </a:lnTo>
                <a:lnTo>
                  <a:pt x="384755" y="52744"/>
                </a:lnTo>
                <a:lnTo>
                  <a:pt x="396639" y="48842"/>
                </a:lnTo>
                <a:lnTo>
                  <a:pt x="406154" y="47108"/>
                </a:lnTo>
                <a:lnTo>
                  <a:pt x="418651" y="46132"/>
                </a:lnTo>
                <a:lnTo>
                  <a:pt x="434340" y="457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2937510" y="2731769"/>
            <a:ext cx="2674620" cy="2880361"/>
          </a:xfrm>
          <a:custGeom>
            <a:avLst/>
            <a:gdLst/>
            <a:ahLst/>
            <a:cxnLst/>
            <a:rect l="0" t="0" r="0" b="0"/>
            <a:pathLst>
              <a:path w="2674620" h="2880361">
                <a:moveTo>
                  <a:pt x="0" y="2880360"/>
                </a:moveTo>
                <a:lnTo>
                  <a:pt x="9125" y="2863380"/>
                </a:lnTo>
                <a:lnTo>
                  <a:pt x="26868" y="2842532"/>
                </a:lnTo>
                <a:lnTo>
                  <a:pt x="57659" y="2817949"/>
                </a:lnTo>
                <a:lnTo>
                  <a:pt x="141220" y="2721977"/>
                </a:lnTo>
                <a:lnTo>
                  <a:pt x="201199" y="2637118"/>
                </a:lnTo>
                <a:lnTo>
                  <a:pt x="276017" y="2556298"/>
                </a:lnTo>
                <a:lnTo>
                  <a:pt x="372851" y="2436068"/>
                </a:lnTo>
                <a:lnTo>
                  <a:pt x="441385" y="2367243"/>
                </a:lnTo>
                <a:lnTo>
                  <a:pt x="504357" y="2300518"/>
                </a:lnTo>
                <a:lnTo>
                  <a:pt x="563741" y="2225814"/>
                </a:lnTo>
                <a:lnTo>
                  <a:pt x="651382" y="2115264"/>
                </a:lnTo>
                <a:lnTo>
                  <a:pt x="716263" y="2038680"/>
                </a:lnTo>
                <a:lnTo>
                  <a:pt x="801505" y="1943198"/>
                </a:lnTo>
                <a:lnTo>
                  <a:pt x="1277318" y="1391665"/>
                </a:lnTo>
                <a:lnTo>
                  <a:pt x="1361488" y="1295625"/>
                </a:lnTo>
                <a:lnTo>
                  <a:pt x="1426470" y="1228370"/>
                </a:lnTo>
                <a:lnTo>
                  <a:pt x="1501311" y="1143318"/>
                </a:lnTo>
                <a:lnTo>
                  <a:pt x="1613189" y="1025167"/>
                </a:lnTo>
                <a:lnTo>
                  <a:pt x="1690216" y="938231"/>
                </a:lnTo>
                <a:lnTo>
                  <a:pt x="1759657" y="854998"/>
                </a:lnTo>
                <a:lnTo>
                  <a:pt x="1816273" y="793596"/>
                </a:lnTo>
                <a:lnTo>
                  <a:pt x="1955175" y="651014"/>
                </a:lnTo>
                <a:lnTo>
                  <a:pt x="2060327" y="539131"/>
                </a:lnTo>
                <a:lnTo>
                  <a:pt x="2311266" y="294676"/>
                </a:lnTo>
                <a:lnTo>
                  <a:pt x="2387960" y="228800"/>
                </a:lnTo>
                <a:lnTo>
                  <a:pt x="2518898" y="109859"/>
                </a:lnTo>
                <a:lnTo>
                  <a:pt x="2596597" y="49795"/>
                </a:lnTo>
                <a:lnTo>
                  <a:pt x="26746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5486912" y="2811779"/>
            <a:ext cx="90929" cy="2526031"/>
          </a:xfrm>
          <a:custGeom>
            <a:avLst/>
            <a:gdLst/>
            <a:ahLst/>
            <a:cxnLst/>
            <a:rect l="0" t="0" r="0" b="0"/>
            <a:pathLst>
              <a:path w="90929" h="2526031">
                <a:moveTo>
                  <a:pt x="79497" y="0"/>
                </a:moveTo>
                <a:lnTo>
                  <a:pt x="73430" y="12136"/>
                </a:lnTo>
                <a:lnTo>
                  <a:pt x="70372" y="22061"/>
                </a:lnTo>
                <a:lnTo>
                  <a:pt x="67064" y="35027"/>
                </a:lnTo>
                <a:lnTo>
                  <a:pt x="63589" y="50022"/>
                </a:lnTo>
                <a:lnTo>
                  <a:pt x="60002" y="63828"/>
                </a:lnTo>
                <a:lnTo>
                  <a:pt x="56340" y="76842"/>
                </a:lnTo>
                <a:lnTo>
                  <a:pt x="52630" y="89328"/>
                </a:lnTo>
                <a:lnTo>
                  <a:pt x="50155" y="100192"/>
                </a:lnTo>
                <a:lnTo>
                  <a:pt x="45404" y="130158"/>
                </a:lnTo>
                <a:lnTo>
                  <a:pt x="42798" y="142652"/>
                </a:lnTo>
                <a:lnTo>
                  <a:pt x="39791" y="156062"/>
                </a:lnTo>
                <a:lnTo>
                  <a:pt x="37787" y="167541"/>
                </a:lnTo>
                <a:lnTo>
                  <a:pt x="28238" y="242683"/>
                </a:lnTo>
                <a:lnTo>
                  <a:pt x="26275" y="259579"/>
                </a:lnTo>
                <a:lnTo>
                  <a:pt x="23511" y="296764"/>
                </a:lnTo>
                <a:lnTo>
                  <a:pt x="21180" y="373344"/>
                </a:lnTo>
                <a:lnTo>
                  <a:pt x="14523" y="447171"/>
                </a:lnTo>
                <a:lnTo>
                  <a:pt x="5325" y="589700"/>
                </a:lnTo>
                <a:lnTo>
                  <a:pt x="2082" y="728179"/>
                </a:lnTo>
                <a:lnTo>
                  <a:pt x="0" y="987259"/>
                </a:lnTo>
                <a:lnTo>
                  <a:pt x="2369" y="1054413"/>
                </a:lnTo>
                <a:lnTo>
                  <a:pt x="19215" y="1373246"/>
                </a:lnTo>
                <a:lnTo>
                  <a:pt x="21529" y="1404448"/>
                </a:lnTo>
                <a:lnTo>
                  <a:pt x="24342" y="1430329"/>
                </a:lnTo>
                <a:lnTo>
                  <a:pt x="27487" y="1452663"/>
                </a:lnTo>
                <a:lnTo>
                  <a:pt x="29584" y="1480252"/>
                </a:lnTo>
                <a:lnTo>
                  <a:pt x="31914" y="1544773"/>
                </a:lnTo>
                <a:lnTo>
                  <a:pt x="33225" y="1622160"/>
                </a:lnTo>
                <a:lnTo>
                  <a:pt x="36919" y="1698860"/>
                </a:lnTo>
                <a:lnTo>
                  <a:pt x="41524" y="1782479"/>
                </a:lnTo>
                <a:lnTo>
                  <a:pt x="54039" y="2078431"/>
                </a:lnTo>
                <a:lnTo>
                  <a:pt x="54905" y="2117141"/>
                </a:lnTo>
                <a:lnTo>
                  <a:pt x="58022" y="2169617"/>
                </a:lnTo>
                <a:lnTo>
                  <a:pt x="76168" y="2406564"/>
                </a:lnTo>
                <a:lnTo>
                  <a:pt x="78840" y="2464379"/>
                </a:lnTo>
                <a:lnTo>
                  <a:pt x="79205" y="2478733"/>
                </a:lnTo>
                <a:lnTo>
                  <a:pt x="80572" y="2485609"/>
                </a:lnTo>
                <a:lnTo>
                  <a:pt x="82755" y="2492733"/>
                </a:lnTo>
                <a:lnTo>
                  <a:pt x="85479" y="2500022"/>
                </a:lnTo>
                <a:lnTo>
                  <a:pt x="87295" y="2506151"/>
                </a:lnTo>
                <a:lnTo>
                  <a:pt x="88506" y="2511508"/>
                </a:lnTo>
                <a:lnTo>
                  <a:pt x="90928" y="2526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2868930" y="5326379"/>
            <a:ext cx="2674621" cy="331472"/>
          </a:xfrm>
          <a:custGeom>
            <a:avLst/>
            <a:gdLst/>
            <a:ahLst/>
            <a:cxnLst/>
            <a:rect l="0" t="0" r="0" b="0"/>
            <a:pathLst>
              <a:path w="2674621" h="331472">
                <a:moveTo>
                  <a:pt x="0" y="331471"/>
                </a:moveTo>
                <a:lnTo>
                  <a:pt x="27375" y="323616"/>
                </a:lnTo>
                <a:lnTo>
                  <a:pt x="100861" y="314112"/>
                </a:lnTo>
                <a:lnTo>
                  <a:pt x="179039" y="310240"/>
                </a:lnTo>
                <a:lnTo>
                  <a:pt x="256652" y="308753"/>
                </a:lnTo>
                <a:lnTo>
                  <a:pt x="324269" y="298782"/>
                </a:lnTo>
                <a:lnTo>
                  <a:pt x="392230" y="294957"/>
                </a:lnTo>
                <a:lnTo>
                  <a:pt x="520641" y="281564"/>
                </a:lnTo>
                <a:lnTo>
                  <a:pt x="594530" y="275196"/>
                </a:lnTo>
                <a:lnTo>
                  <a:pt x="659180" y="265831"/>
                </a:lnTo>
                <a:lnTo>
                  <a:pt x="707969" y="255013"/>
                </a:lnTo>
                <a:lnTo>
                  <a:pt x="765182" y="245034"/>
                </a:lnTo>
                <a:lnTo>
                  <a:pt x="823965" y="237632"/>
                </a:lnTo>
                <a:lnTo>
                  <a:pt x="870396" y="228805"/>
                </a:lnTo>
                <a:lnTo>
                  <a:pt x="1005219" y="204955"/>
                </a:lnTo>
                <a:lnTo>
                  <a:pt x="1075837" y="193538"/>
                </a:lnTo>
                <a:lnTo>
                  <a:pt x="1164964" y="183716"/>
                </a:lnTo>
                <a:lnTo>
                  <a:pt x="1209197" y="174379"/>
                </a:lnTo>
                <a:lnTo>
                  <a:pt x="1238884" y="167249"/>
                </a:lnTo>
                <a:lnTo>
                  <a:pt x="1279172" y="159846"/>
                </a:lnTo>
                <a:lnTo>
                  <a:pt x="1330521" y="152323"/>
                </a:lnTo>
                <a:lnTo>
                  <a:pt x="1443530" y="138407"/>
                </a:lnTo>
                <a:lnTo>
                  <a:pt x="1610647" y="115093"/>
                </a:lnTo>
                <a:lnTo>
                  <a:pt x="1672153" y="108303"/>
                </a:lnTo>
                <a:lnTo>
                  <a:pt x="1746402" y="104480"/>
                </a:lnTo>
                <a:lnTo>
                  <a:pt x="1825475" y="94036"/>
                </a:lnTo>
                <a:lnTo>
                  <a:pt x="1901222" y="83927"/>
                </a:lnTo>
                <a:lnTo>
                  <a:pt x="1956092" y="79901"/>
                </a:lnTo>
                <a:lnTo>
                  <a:pt x="2074796" y="72499"/>
                </a:lnTo>
                <a:lnTo>
                  <a:pt x="2136251" y="70322"/>
                </a:lnTo>
                <a:lnTo>
                  <a:pt x="2236615" y="59763"/>
                </a:lnTo>
                <a:lnTo>
                  <a:pt x="2298461" y="57924"/>
                </a:lnTo>
                <a:lnTo>
                  <a:pt x="2459030" y="57155"/>
                </a:lnTo>
                <a:lnTo>
                  <a:pt x="2513447" y="47310"/>
                </a:lnTo>
                <a:lnTo>
                  <a:pt x="2541795" y="44764"/>
                </a:lnTo>
                <a:lnTo>
                  <a:pt x="2570055" y="35377"/>
                </a:lnTo>
                <a:lnTo>
                  <a:pt x="2576500" y="34773"/>
                </a:lnTo>
                <a:lnTo>
                  <a:pt x="2608343" y="24492"/>
                </a:lnTo>
                <a:lnTo>
                  <a:pt x="2620834" y="23344"/>
                </a:lnTo>
                <a:lnTo>
                  <a:pt x="2623522" y="21913"/>
                </a:lnTo>
                <a:lnTo>
                  <a:pt x="2625315" y="19689"/>
                </a:lnTo>
                <a:lnTo>
                  <a:pt x="2626510" y="16936"/>
                </a:lnTo>
                <a:lnTo>
                  <a:pt x="2629846" y="15101"/>
                </a:lnTo>
                <a:lnTo>
                  <a:pt x="2640327" y="13062"/>
                </a:lnTo>
                <a:lnTo>
                  <a:pt x="2644138" y="11248"/>
                </a:lnTo>
                <a:lnTo>
                  <a:pt x="2646679" y="8769"/>
                </a:lnTo>
                <a:lnTo>
                  <a:pt x="2648372" y="5846"/>
                </a:lnTo>
                <a:lnTo>
                  <a:pt x="2650771" y="3897"/>
                </a:lnTo>
                <a:lnTo>
                  <a:pt x="2653641" y="2598"/>
                </a:lnTo>
                <a:lnTo>
                  <a:pt x="2660216" y="1155"/>
                </a:lnTo>
                <a:lnTo>
                  <a:pt x="26746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4091940" y="4240196"/>
            <a:ext cx="1451611" cy="1086184"/>
          </a:xfrm>
          <a:custGeom>
            <a:avLst/>
            <a:gdLst/>
            <a:ahLst/>
            <a:cxnLst/>
            <a:rect l="0" t="0" r="0" b="0"/>
            <a:pathLst>
              <a:path w="1451611" h="1086184">
                <a:moveTo>
                  <a:pt x="1451610" y="1086183"/>
                </a:moveTo>
                <a:lnTo>
                  <a:pt x="1439474" y="1086183"/>
                </a:lnTo>
                <a:lnTo>
                  <a:pt x="1423356" y="1079410"/>
                </a:lnTo>
                <a:lnTo>
                  <a:pt x="1413723" y="1074048"/>
                </a:lnTo>
                <a:lnTo>
                  <a:pt x="1386088" y="1051156"/>
                </a:lnTo>
                <a:lnTo>
                  <a:pt x="1351369" y="1021086"/>
                </a:lnTo>
                <a:lnTo>
                  <a:pt x="1310538" y="990788"/>
                </a:lnTo>
                <a:lnTo>
                  <a:pt x="1232575" y="933035"/>
                </a:lnTo>
                <a:lnTo>
                  <a:pt x="1205256" y="911694"/>
                </a:lnTo>
                <a:lnTo>
                  <a:pt x="1151196" y="867663"/>
                </a:lnTo>
                <a:lnTo>
                  <a:pt x="1120524" y="843983"/>
                </a:lnTo>
                <a:lnTo>
                  <a:pt x="1052577" y="793965"/>
                </a:lnTo>
                <a:lnTo>
                  <a:pt x="976658" y="742102"/>
                </a:lnTo>
                <a:lnTo>
                  <a:pt x="936856" y="715826"/>
                </a:lnTo>
                <a:lnTo>
                  <a:pt x="897620" y="688148"/>
                </a:lnTo>
                <a:lnTo>
                  <a:pt x="659094" y="510381"/>
                </a:lnTo>
                <a:lnTo>
                  <a:pt x="580797" y="449695"/>
                </a:lnTo>
                <a:lnTo>
                  <a:pt x="542138" y="418018"/>
                </a:lnTo>
                <a:lnTo>
                  <a:pt x="465317" y="352341"/>
                </a:lnTo>
                <a:lnTo>
                  <a:pt x="428321" y="322635"/>
                </a:lnTo>
                <a:lnTo>
                  <a:pt x="392227" y="295211"/>
                </a:lnTo>
                <a:lnTo>
                  <a:pt x="229310" y="175525"/>
                </a:lnTo>
                <a:lnTo>
                  <a:pt x="176845" y="138733"/>
                </a:lnTo>
                <a:lnTo>
                  <a:pt x="131514" y="108834"/>
                </a:lnTo>
                <a:lnTo>
                  <a:pt x="92741" y="82846"/>
                </a:lnTo>
                <a:lnTo>
                  <a:pt x="62808" y="58596"/>
                </a:lnTo>
                <a:lnTo>
                  <a:pt x="40191" y="35118"/>
                </a:lnTo>
                <a:lnTo>
                  <a:pt x="22942" y="15793"/>
                </a:lnTo>
                <a:lnTo>
                  <a:pt x="7362" y="3644"/>
                </a:lnTo>
                <a:lnTo>
                  <a:pt x="4908" y="0"/>
                </a:lnTo>
                <a:lnTo>
                  <a:pt x="0" y="3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5189690" y="4972050"/>
            <a:ext cx="319570" cy="422910"/>
          </a:xfrm>
          <a:custGeom>
            <a:avLst/>
            <a:gdLst/>
            <a:ahLst/>
            <a:cxnLst/>
            <a:rect l="0" t="0" r="0" b="0"/>
            <a:pathLst>
              <a:path w="319570" h="422910">
                <a:moveTo>
                  <a:pt x="10960" y="422909"/>
                </a:moveTo>
                <a:lnTo>
                  <a:pt x="4892" y="404706"/>
                </a:lnTo>
                <a:lnTo>
                  <a:pt x="1913" y="392383"/>
                </a:lnTo>
                <a:lnTo>
                  <a:pt x="589" y="381402"/>
                </a:lnTo>
                <a:lnTo>
                  <a:pt x="236" y="374918"/>
                </a:lnTo>
                <a:lnTo>
                  <a:pt x="0" y="368055"/>
                </a:lnTo>
                <a:lnTo>
                  <a:pt x="1114" y="357130"/>
                </a:lnTo>
                <a:lnTo>
                  <a:pt x="3125" y="343496"/>
                </a:lnTo>
                <a:lnTo>
                  <a:pt x="5737" y="328058"/>
                </a:lnTo>
                <a:lnTo>
                  <a:pt x="8748" y="315225"/>
                </a:lnTo>
                <a:lnTo>
                  <a:pt x="12025" y="304130"/>
                </a:lnTo>
                <a:lnTo>
                  <a:pt x="15480" y="294193"/>
                </a:lnTo>
                <a:lnTo>
                  <a:pt x="17783" y="286298"/>
                </a:lnTo>
                <a:lnTo>
                  <a:pt x="20342" y="274140"/>
                </a:lnTo>
                <a:lnTo>
                  <a:pt x="24866" y="261117"/>
                </a:lnTo>
                <a:lnTo>
                  <a:pt x="27851" y="254087"/>
                </a:lnTo>
                <a:lnTo>
                  <a:pt x="34553" y="239504"/>
                </a:lnTo>
                <a:lnTo>
                  <a:pt x="38119" y="232059"/>
                </a:lnTo>
                <a:lnTo>
                  <a:pt x="42080" y="220400"/>
                </a:lnTo>
                <a:lnTo>
                  <a:pt x="43137" y="215513"/>
                </a:lnTo>
                <a:lnTo>
                  <a:pt x="47651" y="204635"/>
                </a:lnTo>
                <a:lnTo>
                  <a:pt x="54470" y="189763"/>
                </a:lnTo>
                <a:lnTo>
                  <a:pt x="62827" y="172229"/>
                </a:lnTo>
                <a:lnTo>
                  <a:pt x="70938" y="157999"/>
                </a:lnTo>
                <a:lnTo>
                  <a:pt x="78885" y="145972"/>
                </a:lnTo>
                <a:lnTo>
                  <a:pt x="86723" y="135415"/>
                </a:lnTo>
                <a:lnTo>
                  <a:pt x="93219" y="127106"/>
                </a:lnTo>
                <a:lnTo>
                  <a:pt x="98819" y="120297"/>
                </a:lnTo>
                <a:lnTo>
                  <a:pt x="103823" y="114488"/>
                </a:lnTo>
                <a:lnTo>
                  <a:pt x="110968" y="106805"/>
                </a:lnTo>
                <a:lnTo>
                  <a:pt x="148543" y="68298"/>
                </a:lnTo>
                <a:lnTo>
                  <a:pt x="154751" y="63312"/>
                </a:lnTo>
                <a:lnTo>
                  <a:pt x="161431" y="58718"/>
                </a:lnTo>
                <a:lnTo>
                  <a:pt x="168424" y="54385"/>
                </a:lnTo>
                <a:lnTo>
                  <a:pt x="174356" y="50226"/>
                </a:lnTo>
                <a:lnTo>
                  <a:pt x="184333" y="42219"/>
                </a:lnTo>
                <a:lnTo>
                  <a:pt x="193001" y="34427"/>
                </a:lnTo>
                <a:lnTo>
                  <a:pt x="197090" y="30571"/>
                </a:lnTo>
                <a:lnTo>
                  <a:pt x="201087" y="28001"/>
                </a:lnTo>
                <a:lnTo>
                  <a:pt x="208914" y="25144"/>
                </a:lnTo>
                <a:lnTo>
                  <a:pt x="216626" y="20489"/>
                </a:lnTo>
                <a:lnTo>
                  <a:pt x="220460" y="17469"/>
                </a:lnTo>
                <a:lnTo>
                  <a:pt x="225556" y="15456"/>
                </a:lnTo>
                <a:lnTo>
                  <a:pt x="231494" y="14113"/>
                </a:lnTo>
                <a:lnTo>
                  <a:pt x="237993" y="13219"/>
                </a:lnTo>
                <a:lnTo>
                  <a:pt x="243595" y="11352"/>
                </a:lnTo>
                <a:lnTo>
                  <a:pt x="253206" y="5892"/>
                </a:lnTo>
                <a:lnTo>
                  <a:pt x="258817" y="5198"/>
                </a:lnTo>
                <a:lnTo>
                  <a:pt x="265098" y="6005"/>
                </a:lnTo>
                <a:lnTo>
                  <a:pt x="271825" y="7813"/>
                </a:lnTo>
                <a:lnTo>
                  <a:pt x="277580" y="9019"/>
                </a:lnTo>
                <a:lnTo>
                  <a:pt x="287360" y="10358"/>
                </a:lnTo>
                <a:lnTo>
                  <a:pt x="295941" y="10953"/>
                </a:lnTo>
                <a:lnTo>
                  <a:pt x="300007" y="11112"/>
                </a:lnTo>
                <a:lnTo>
                  <a:pt x="303988" y="9948"/>
                </a:lnTo>
                <a:lnTo>
                  <a:pt x="307912" y="7902"/>
                </a:lnTo>
                <a:lnTo>
                  <a:pt x="3195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5063490" y="5234958"/>
            <a:ext cx="205740" cy="11412"/>
          </a:xfrm>
          <a:custGeom>
            <a:avLst/>
            <a:gdLst/>
            <a:ahLst/>
            <a:cxnLst/>
            <a:rect l="0" t="0" r="0" b="0"/>
            <a:pathLst>
              <a:path w="205740" h="11412">
                <a:moveTo>
                  <a:pt x="0" y="11411"/>
                </a:moveTo>
                <a:lnTo>
                  <a:pt x="18203" y="11411"/>
                </a:lnTo>
                <a:lnTo>
                  <a:pt x="24835" y="10142"/>
                </a:lnTo>
                <a:lnTo>
                  <a:pt x="30526" y="8025"/>
                </a:lnTo>
                <a:lnTo>
                  <a:pt x="35591" y="5344"/>
                </a:lnTo>
                <a:lnTo>
                  <a:pt x="40237" y="3556"/>
                </a:lnTo>
                <a:lnTo>
                  <a:pt x="44605" y="2365"/>
                </a:lnTo>
                <a:lnTo>
                  <a:pt x="48786" y="1570"/>
                </a:lnTo>
                <a:lnTo>
                  <a:pt x="55384" y="1041"/>
                </a:lnTo>
                <a:lnTo>
                  <a:pt x="63592" y="688"/>
                </a:lnTo>
                <a:lnTo>
                  <a:pt x="92007" y="121"/>
                </a:lnTo>
                <a:lnTo>
                  <a:pt x="171540" y="0"/>
                </a:lnTo>
                <a:lnTo>
                  <a:pt x="205739" y="114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5292090" y="4983479"/>
            <a:ext cx="102870" cy="160022"/>
          </a:xfrm>
          <a:custGeom>
            <a:avLst/>
            <a:gdLst/>
            <a:ahLst/>
            <a:cxnLst/>
            <a:rect l="0" t="0" r="0" b="0"/>
            <a:pathLst>
              <a:path w="102870" h="160022">
                <a:moveTo>
                  <a:pt x="0" y="0"/>
                </a:moveTo>
                <a:lnTo>
                  <a:pt x="12135" y="12136"/>
                </a:lnTo>
                <a:lnTo>
                  <a:pt x="16980" y="18251"/>
                </a:lnTo>
                <a:lnTo>
                  <a:pt x="21480" y="24868"/>
                </a:lnTo>
                <a:lnTo>
                  <a:pt x="25750" y="31818"/>
                </a:lnTo>
                <a:lnTo>
                  <a:pt x="29866" y="37723"/>
                </a:lnTo>
                <a:lnTo>
                  <a:pt x="33881" y="42928"/>
                </a:lnTo>
                <a:lnTo>
                  <a:pt x="37827" y="47669"/>
                </a:lnTo>
                <a:lnTo>
                  <a:pt x="40458" y="52100"/>
                </a:lnTo>
                <a:lnTo>
                  <a:pt x="42212" y="56323"/>
                </a:lnTo>
                <a:lnTo>
                  <a:pt x="43381" y="60409"/>
                </a:lnTo>
                <a:lnTo>
                  <a:pt x="46700" y="66943"/>
                </a:lnTo>
                <a:lnTo>
                  <a:pt x="51453" y="75109"/>
                </a:lnTo>
                <a:lnTo>
                  <a:pt x="63508" y="94342"/>
                </a:lnTo>
                <a:lnTo>
                  <a:pt x="77332" y="115590"/>
                </a:lnTo>
                <a:lnTo>
                  <a:pt x="83305" y="125320"/>
                </a:lnTo>
                <a:lnTo>
                  <a:pt x="88556" y="134347"/>
                </a:lnTo>
                <a:lnTo>
                  <a:pt x="102869" y="1600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2948939" y="4194809"/>
            <a:ext cx="2571752" cy="1463042"/>
          </a:xfrm>
          <a:custGeom>
            <a:avLst/>
            <a:gdLst/>
            <a:ahLst/>
            <a:cxnLst/>
            <a:rect l="0" t="0" r="0" b="0"/>
            <a:pathLst>
              <a:path w="2571752" h="1463042">
                <a:moveTo>
                  <a:pt x="0" y="1463041"/>
                </a:moveTo>
                <a:lnTo>
                  <a:pt x="6069" y="1456973"/>
                </a:lnTo>
                <a:lnTo>
                  <a:pt x="9126" y="1455186"/>
                </a:lnTo>
                <a:lnTo>
                  <a:pt x="15910" y="1453199"/>
                </a:lnTo>
                <a:lnTo>
                  <a:pt x="26869" y="1452081"/>
                </a:lnTo>
                <a:lnTo>
                  <a:pt x="29343" y="1450654"/>
                </a:lnTo>
                <a:lnTo>
                  <a:pt x="30992" y="1448433"/>
                </a:lnTo>
                <a:lnTo>
                  <a:pt x="32092" y="1445682"/>
                </a:lnTo>
                <a:lnTo>
                  <a:pt x="40086" y="1439239"/>
                </a:lnTo>
                <a:lnTo>
                  <a:pt x="55481" y="1428472"/>
                </a:lnTo>
                <a:lnTo>
                  <a:pt x="59848" y="1424754"/>
                </a:lnTo>
                <a:lnTo>
                  <a:pt x="64029" y="1422276"/>
                </a:lnTo>
                <a:lnTo>
                  <a:pt x="75981" y="1417519"/>
                </a:lnTo>
                <a:lnTo>
                  <a:pt x="91397" y="1405177"/>
                </a:lnTo>
                <a:lnTo>
                  <a:pt x="100311" y="1397953"/>
                </a:lnTo>
                <a:lnTo>
                  <a:pt x="132290" y="1376653"/>
                </a:lnTo>
                <a:lnTo>
                  <a:pt x="155154" y="1365825"/>
                </a:lnTo>
                <a:lnTo>
                  <a:pt x="183471" y="1346048"/>
                </a:lnTo>
                <a:lnTo>
                  <a:pt x="201295" y="1331181"/>
                </a:lnTo>
                <a:lnTo>
                  <a:pt x="232590" y="1317221"/>
                </a:lnTo>
                <a:lnTo>
                  <a:pt x="308218" y="1261990"/>
                </a:lnTo>
                <a:lnTo>
                  <a:pt x="380929" y="1221535"/>
                </a:lnTo>
                <a:lnTo>
                  <a:pt x="456343" y="1178088"/>
                </a:lnTo>
                <a:lnTo>
                  <a:pt x="476420" y="1166097"/>
                </a:lnTo>
                <a:lnTo>
                  <a:pt x="493799" y="1154500"/>
                </a:lnTo>
                <a:lnTo>
                  <a:pt x="556744" y="1120142"/>
                </a:lnTo>
                <a:lnTo>
                  <a:pt x="570022" y="1111251"/>
                </a:lnTo>
                <a:lnTo>
                  <a:pt x="613166" y="1084847"/>
                </a:lnTo>
                <a:lnTo>
                  <a:pt x="640818" y="1066354"/>
                </a:lnTo>
                <a:lnTo>
                  <a:pt x="695442" y="1036969"/>
                </a:lnTo>
                <a:lnTo>
                  <a:pt x="751892" y="1009515"/>
                </a:lnTo>
                <a:lnTo>
                  <a:pt x="830230" y="972982"/>
                </a:lnTo>
                <a:lnTo>
                  <a:pt x="904900" y="933205"/>
                </a:lnTo>
                <a:lnTo>
                  <a:pt x="975629" y="896005"/>
                </a:lnTo>
                <a:lnTo>
                  <a:pt x="1047241" y="864896"/>
                </a:lnTo>
                <a:lnTo>
                  <a:pt x="1108045" y="831385"/>
                </a:lnTo>
                <a:lnTo>
                  <a:pt x="1173989" y="799210"/>
                </a:lnTo>
                <a:lnTo>
                  <a:pt x="1253605" y="754969"/>
                </a:lnTo>
                <a:lnTo>
                  <a:pt x="1315715" y="728096"/>
                </a:lnTo>
                <a:lnTo>
                  <a:pt x="1412631" y="670731"/>
                </a:lnTo>
                <a:lnTo>
                  <a:pt x="1526790" y="611986"/>
                </a:lnTo>
                <a:lnTo>
                  <a:pt x="1604696" y="572066"/>
                </a:lnTo>
                <a:lnTo>
                  <a:pt x="1652999" y="547622"/>
                </a:lnTo>
                <a:lnTo>
                  <a:pt x="1830378" y="445822"/>
                </a:lnTo>
                <a:lnTo>
                  <a:pt x="1907230" y="401280"/>
                </a:lnTo>
                <a:lnTo>
                  <a:pt x="1972485" y="359205"/>
                </a:lnTo>
                <a:lnTo>
                  <a:pt x="2049820" y="313805"/>
                </a:lnTo>
                <a:lnTo>
                  <a:pt x="2074628" y="298720"/>
                </a:lnTo>
                <a:lnTo>
                  <a:pt x="2135380" y="260909"/>
                </a:lnTo>
                <a:lnTo>
                  <a:pt x="2204179" y="219742"/>
                </a:lnTo>
                <a:lnTo>
                  <a:pt x="2233676" y="203821"/>
                </a:lnTo>
                <a:lnTo>
                  <a:pt x="2247082" y="191764"/>
                </a:lnTo>
                <a:lnTo>
                  <a:pt x="2252435" y="184993"/>
                </a:lnTo>
                <a:lnTo>
                  <a:pt x="2258543" y="180479"/>
                </a:lnTo>
                <a:lnTo>
                  <a:pt x="2323744" y="150499"/>
                </a:lnTo>
                <a:lnTo>
                  <a:pt x="2396295" y="106702"/>
                </a:lnTo>
                <a:lnTo>
                  <a:pt x="2415342" y="96527"/>
                </a:lnTo>
                <a:lnTo>
                  <a:pt x="2432133" y="90408"/>
                </a:lnTo>
                <a:lnTo>
                  <a:pt x="2463879" y="70258"/>
                </a:lnTo>
                <a:lnTo>
                  <a:pt x="2474278" y="62976"/>
                </a:lnTo>
                <a:lnTo>
                  <a:pt x="2512087" y="48445"/>
                </a:lnTo>
                <a:lnTo>
                  <a:pt x="2516735" y="47537"/>
                </a:lnTo>
                <a:lnTo>
                  <a:pt x="2519833" y="45661"/>
                </a:lnTo>
                <a:lnTo>
                  <a:pt x="2521899" y="43141"/>
                </a:lnTo>
                <a:lnTo>
                  <a:pt x="2525215" y="36039"/>
                </a:lnTo>
                <a:lnTo>
                  <a:pt x="2526757" y="35456"/>
                </a:lnTo>
                <a:lnTo>
                  <a:pt x="2531857" y="34808"/>
                </a:lnTo>
                <a:lnTo>
                  <a:pt x="2533725" y="33366"/>
                </a:lnTo>
                <a:lnTo>
                  <a:pt x="2534970" y="31134"/>
                </a:lnTo>
                <a:lnTo>
                  <a:pt x="2535800" y="28376"/>
                </a:lnTo>
                <a:lnTo>
                  <a:pt x="2540110" y="21925"/>
                </a:lnTo>
                <a:lnTo>
                  <a:pt x="2547156" y="13503"/>
                </a:lnTo>
                <a:lnTo>
                  <a:pt x="2549004" y="12812"/>
                </a:lnTo>
                <a:lnTo>
                  <a:pt x="2554444" y="12045"/>
                </a:lnTo>
                <a:lnTo>
                  <a:pt x="2556403" y="10570"/>
                </a:lnTo>
                <a:lnTo>
                  <a:pt x="2557709" y="8317"/>
                </a:lnTo>
                <a:lnTo>
                  <a:pt x="2558579" y="5545"/>
                </a:lnTo>
                <a:lnTo>
                  <a:pt x="2560430" y="3697"/>
                </a:lnTo>
                <a:lnTo>
                  <a:pt x="2562933" y="2465"/>
                </a:lnTo>
                <a:lnTo>
                  <a:pt x="25717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4411979" y="2846069"/>
            <a:ext cx="1120142" cy="2606041"/>
          </a:xfrm>
          <a:custGeom>
            <a:avLst/>
            <a:gdLst/>
            <a:ahLst/>
            <a:cxnLst/>
            <a:rect l="0" t="0" r="0" b="0"/>
            <a:pathLst>
              <a:path w="1120142" h="2606041">
                <a:moveTo>
                  <a:pt x="1120141" y="0"/>
                </a:moveTo>
                <a:lnTo>
                  <a:pt x="1120141" y="12136"/>
                </a:lnTo>
                <a:lnTo>
                  <a:pt x="1118871" y="16981"/>
                </a:lnTo>
                <a:lnTo>
                  <a:pt x="1112286" y="31137"/>
                </a:lnTo>
                <a:lnTo>
                  <a:pt x="1108500" y="49584"/>
                </a:lnTo>
                <a:lnTo>
                  <a:pt x="1079396" y="109544"/>
                </a:lnTo>
                <a:lnTo>
                  <a:pt x="1076632" y="123193"/>
                </a:lnTo>
                <a:lnTo>
                  <a:pt x="1068630" y="137726"/>
                </a:lnTo>
                <a:lnTo>
                  <a:pt x="1049844" y="166962"/>
                </a:lnTo>
                <a:lnTo>
                  <a:pt x="1020742" y="228419"/>
                </a:lnTo>
                <a:lnTo>
                  <a:pt x="992053" y="295151"/>
                </a:lnTo>
                <a:lnTo>
                  <a:pt x="965490" y="346956"/>
                </a:lnTo>
                <a:lnTo>
                  <a:pt x="935465" y="404639"/>
                </a:lnTo>
                <a:lnTo>
                  <a:pt x="836465" y="601650"/>
                </a:lnTo>
                <a:lnTo>
                  <a:pt x="828963" y="623423"/>
                </a:lnTo>
                <a:lnTo>
                  <a:pt x="826962" y="632786"/>
                </a:lnTo>
                <a:lnTo>
                  <a:pt x="817966" y="649962"/>
                </a:lnTo>
                <a:lnTo>
                  <a:pt x="789236" y="697094"/>
                </a:lnTo>
                <a:lnTo>
                  <a:pt x="760570" y="758878"/>
                </a:lnTo>
                <a:lnTo>
                  <a:pt x="729780" y="806306"/>
                </a:lnTo>
                <a:lnTo>
                  <a:pt x="708933" y="849021"/>
                </a:lnTo>
                <a:lnTo>
                  <a:pt x="675939" y="928312"/>
                </a:lnTo>
                <a:lnTo>
                  <a:pt x="648172" y="989146"/>
                </a:lnTo>
                <a:lnTo>
                  <a:pt x="565835" y="1173969"/>
                </a:lnTo>
                <a:lnTo>
                  <a:pt x="533786" y="1240652"/>
                </a:lnTo>
                <a:lnTo>
                  <a:pt x="501419" y="1318075"/>
                </a:lnTo>
                <a:lnTo>
                  <a:pt x="470385" y="1390002"/>
                </a:lnTo>
                <a:lnTo>
                  <a:pt x="436382" y="1464943"/>
                </a:lnTo>
                <a:lnTo>
                  <a:pt x="419221" y="1520614"/>
                </a:lnTo>
                <a:lnTo>
                  <a:pt x="354310" y="1674896"/>
                </a:lnTo>
                <a:lnTo>
                  <a:pt x="324518" y="1738096"/>
                </a:lnTo>
                <a:lnTo>
                  <a:pt x="316527" y="1749541"/>
                </a:lnTo>
                <a:lnTo>
                  <a:pt x="301049" y="1794612"/>
                </a:lnTo>
                <a:lnTo>
                  <a:pt x="289578" y="1833769"/>
                </a:lnTo>
                <a:lnTo>
                  <a:pt x="258847" y="1905975"/>
                </a:lnTo>
                <a:lnTo>
                  <a:pt x="240737" y="1964789"/>
                </a:lnTo>
                <a:lnTo>
                  <a:pt x="219804" y="2011526"/>
                </a:lnTo>
                <a:lnTo>
                  <a:pt x="196712" y="2088791"/>
                </a:lnTo>
                <a:lnTo>
                  <a:pt x="175577" y="2161629"/>
                </a:lnTo>
                <a:lnTo>
                  <a:pt x="150185" y="2232447"/>
                </a:lnTo>
                <a:lnTo>
                  <a:pt x="138463" y="2275375"/>
                </a:lnTo>
                <a:lnTo>
                  <a:pt x="119161" y="2313578"/>
                </a:lnTo>
                <a:lnTo>
                  <a:pt x="102786" y="2382519"/>
                </a:lnTo>
                <a:lnTo>
                  <a:pt x="95367" y="2395738"/>
                </a:lnTo>
                <a:lnTo>
                  <a:pt x="65844" y="2472374"/>
                </a:lnTo>
                <a:lnTo>
                  <a:pt x="35648" y="2551586"/>
                </a:lnTo>
                <a:lnTo>
                  <a:pt x="24795" y="2568844"/>
                </a:lnTo>
                <a:lnTo>
                  <a:pt x="23720" y="2573845"/>
                </a:lnTo>
                <a:lnTo>
                  <a:pt x="23433" y="2576957"/>
                </a:lnTo>
                <a:lnTo>
                  <a:pt x="21973" y="2580301"/>
                </a:lnTo>
                <a:lnTo>
                  <a:pt x="16963" y="2587404"/>
                </a:lnTo>
                <a:lnTo>
                  <a:pt x="13848" y="2589806"/>
                </a:lnTo>
                <a:lnTo>
                  <a:pt x="10502" y="2591408"/>
                </a:lnTo>
                <a:lnTo>
                  <a:pt x="7002" y="2592475"/>
                </a:lnTo>
                <a:lnTo>
                  <a:pt x="4668" y="2594457"/>
                </a:lnTo>
                <a:lnTo>
                  <a:pt x="3112" y="2597048"/>
                </a:lnTo>
                <a:lnTo>
                  <a:pt x="0" y="26060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3"/>
          <p:cNvSpPr/>
          <p:nvPr/>
        </p:nvSpPr>
        <p:spPr>
          <a:xfrm>
            <a:off x="4566670" y="4629153"/>
            <a:ext cx="265584" cy="294959"/>
          </a:xfrm>
          <a:custGeom>
            <a:avLst/>
            <a:gdLst/>
            <a:ahLst/>
            <a:cxnLst/>
            <a:rect l="0" t="0" r="0" b="0"/>
            <a:pathLst>
              <a:path w="265584" h="294959">
                <a:moveTo>
                  <a:pt x="256789" y="11426"/>
                </a:moveTo>
                <a:lnTo>
                  <a:pt x="250722" y="11426"/>
                </a:lnTo>
                <a:lnTo>
                  <a:pt x="246394" y="10156"/>
                </a:lnTo>
                <a:lnTo>
                  <a:pt x="240969" y="8040"/>
                </a:lnTo>
                <a:lnTo>
                  <a:pt x="234813" y="5359"/>
                </a:lnTo>
                <a:lnTo>
                  <a:pt x="229438" y="3571"/>
                </a:lnTo>
                <a:lnTo>
                  <a:pt x="224585" y="2379"/>
                </a:lnTo>
                <a:lnTo>
                  <a:pt x="220080" y="1585"/>
                </a:lnTo>
                <a:lnTo>
                  <a:pt x="215807" y="1056"/>
                </a:lnTo>
                <a:lnTo>
                  <a:pt x="207672" y="467"/>
                </a:lnTo>
                <a:lnTo>
                  <a:pt x="199823" y="206"/>
                </a:lnTo>
                <a:lnTo>
                  <a:pt x="189561" y="90"/>
                </a:lnTo>
                <a:lnTo>
                  <a:pt x="110101" y="0"/>
                </a:lnTo>
                <a:lnTo>
                  <a:pt x="104387" y="1269"/>
                </a:lnTo>
                <a:lnTo>
                  <a:pt x="99308" y="3385"/>
                </a:lnTo>
                <a:lnTo>
                  <a:pt x="94652" y="6066"/>
                </a:lnTo>
                <a:lnTo>
                  <a:pt x="89008" y="10392"/>
                </a:lnTo>
                <a:lnTo>
                  <a:pt x="82705" y="15817"/>
                </a:lnTo>
                <a:lnTo>
                  <a:pt x="75963" y="21973"/>
                </a:lnTo>
                <a:lnTo>
                  <a:pt x="58312" y="38974"/>
                </a:lnTo>
                <a:lnTo>
                  <a:pt x="48271" y="48842"/>
                </a:lnTo>
                <a:lnTo>
                  <a:pt x="40307" y="57960"/>
                </a:lnTo>
                <a:lnTo>
                  <a:pt x="33728" y="66579"/>
                </a:lnTo>
                <a:lnTo>
                  <a:pt x="28072" y="74864"/>
                </a:lnTo>
                <a:lnTo>
                  <a:pt x="24301" y="82928"/>
                </a:lnTo>
                <a:lnTo>
                  <a:pt x="21787" y="90844"/>
                </a:lnTo>
                <a:lnTo>
                  <a:pt x="20112" y="98662"/>
                </a:lnTo>
                <a:lnTo>
                  <a:pt x="17724" y="107683"/>
                </a:lnTo>
                <a:lnTo>
                  <a:pt x="14863" y="117508"/>
                </a:lnTo>
                <a:lnTo>
                  <a:pt x="11685" y="127867"/>
                </a:lnTo>
                <a:lnTo>
                  <a:pt x="8296" y="142394"/>
                </a:lnTo>
                <a:lnTo>
                  <a:pt x="4768" y="159698"/>
                </a:lnTo>
                <a:lnTo>
                  <a:pt x="1145" y="178854"/>
                </a:lnTo>
                <a:lnTo>
                  <a:pt x="0" y="195435"/>
                </a:lnTo>
                <a:lnTo>
                  <a:pt x="507" y="210299"/>
                </a:lnTo>
                <a:lnTo>
                  <a:pt x="2114" y="224018"/>
                </a:lnTo>
                <a:lnTo>
                  <a:pt x="4456" y="236974"/>
                </a:lnTo>
                <a:lnTo>
                  <a:pt x="7287" y="249421"/>
                </a:lnTo>
                <a:lnTo>
                  <a:pt x="14889" y="278571"/>
                </a:lnTo>
                <a:lnTo>
                  <a:pt x="18052" y="282233"/>
                </a:lnTo>
                <a:lnTo>
                  <a:pt x="22701" y="285944"/>
                </a:lnTo>
                <a:lnTo>
                  <a:pt x="28340" y="289689"/>
                </a:lnTo>
                <a:lnTo>
                  <a:pt x="34640" y="292184"/>
                </a:lnTo>
                <a:lnTo>
                  <a:pt x="41380" y="293848"/>
                </a:lnTo>
                <a:lnTo>
                  <a:pt x="48413" y="294958"/>
                </a:lnTo>
                <a:lnTo>
                  <a:pt x="55642" y="294427"/>
                </a:lnTo>
                <a:lnTo>
                  <a:pt x="63001" y="292803"/>
                </a:lnTo>
                <a:lnTo>
                  <a:pt x="99130" y="281073"/>
                </a:lnTo>
                <a:lnTo>
                  <a:pt x="107233" y="276280"/>
                </a:lnTo>
                <a:lnTo>
                  <a:pt x="113905" y="270546"/>
                </a:lnTo>
                <a:lnTo>
                  <a:pt x="119624" y="264183"/>
                </a:lnTo>
                <a:lnTo>
                  <a:pt x="125976" y="258671"/>
                </a:lnTo>
                <a:lnTo>
                  <a:pt x="132750" y="253726"/>
                </a:lnTo>
                <a:lnTo>
                  <a:pt x="139807" y="249160"/>
                </a:lnTo>
                <a:lnTo>
                  <a:pt x="147051" y="243575"/>
                </a:lnTo>
                <a:lnTo>
                  <a:pt x="154420" y="237312"/>
                </a:lnTo>
                <a:lnTo>
                  <a:pt x="161873" y="230597"/>
                </a:lnTo>
                <a:lnTo>
                  <a:pt x="170652" y="221040"/>
                </a:lnTo>
                <a:lnTo>
                  <a:pt x="180315" y="209589"/>
                </a:lnTo>
                <a:lnTo>
                  <a:pt x="201211" y="183319"/>
                </a:lnTo>
                <a:lnTo>
                  <a:pt x="223198" y="154710"/>
                </a:lnTo>
                <a:lnTo>
                  <a:pt x="231855" y="142509"/>
                </a:lnTo>
                <a:lnTo>
                  <a:pt x="238897" y="131835"/>
                </a:lnTo>
                <a:lnTo>
                  <a:pt x="244861" y="122179"/>
                </a:lnTo>
                <a:lnTo>
                  <a:pt x="250107" y="110661"/>
                </a:lnTo>
                <a:lnTo>
                  <a:pt x="254874" y="97903"/>
                </a:lnTo>
                <a:lnTo>
                  <a:pt x="259323" y="84317"/>
                </a:lnTo>
                <a:lnTo>
                  <a:pt x="262289" y="72720"/>
                </a:lnTo>
                <a:lnTo>
                  <a:pt x="264266" y="62449"/>
                </a:lnTo>
                <a:lnTo>
                  <a:pt x="265583" y="53061"/>
                </a:lnTo>
                <a:lnTo>
                  <a:pt x="263922" y="44263"/>
                </a:lnTo>
                <a:lnTo>
                  <a:pt x="260275" y="35857"/>
                </a:lnTo>
                <a:lnTo>
                  <a:pt x="255303" y="27714"/>
                </a:lnTo>
                <a:lnTo>
                  <a:pt x="249448" y="21015"/>
                </a:lnTo>
                <a:lnTo>
                  <a:pt x="243005" y="15279"/>
                </a:lnTo>
                <a:lnTo>
                  <a:pt x="236170" y="10185"/>
                </a:lnTo>
                <a:lnTo>
                  <a:pt x="229073" y="6788"/>
                </a:lnTo>
                <a:lnTo>
                  <a:pt x="221802" y="4525"/>
                </a:lnTo>
                <a:lnTo>
                  <a:pt x="214415" y="3015"/>
                </a:lnTo>
                <a:lnTo>
                  <a:pt x="208220" y="2009"/>
                </a:lnTo>
                <a:lnTo>
                  <a:pt x="202820" y="1338"/>
                </a:lnTo>
                <a:lnTo>
                  <a:pt x="197950" y="891"/>
                </a:lnTo>
                <a:lnTo>
                  <a:pt x="192163" y="1863"/>
                </a:lnTo>
                <a:lnTo>
                  <a:pt x="185765" y="3781"/>
                </a:lnTo>
                <a:lnTo>
                  <a:pt x="178960" y="6329"/>
                </a:lnTo>
                <a:lnTo>
                  <a:pt x="171883" y="9298"/>
                </a:lnTo>
                <a:lnTo>
                  <a:pt x="164625" y="12548"/>
                </a:lnTo>
                <a:lnTo>
                  <a:pt x="157247" y="15984"/>
                </a:lnTo>
                <a:lnTo>
                  <a:pt x="149788" y="20815"/>
                </a:lnTo>
                <a:lnTo>
                  <a:pt x="142275" y="26575"/>
                </a:lnTo>
                <a:lnTo>
                  <a:pt x="134727" y="32956"/>
                </a:lnTo>
                <a:lnTo>
                  <a:pt x="127154" y="38479"/>
                </a:lnTo>
                <a:lnTo>
                  <a:pt x="119566" y="43431"/>
                </a:lnTo>
                <a:lnTo>
                  <a:pt x="111967" y="48003"/>
                </a:lnTo>
                <a:lnTo>
                  <a:pt x="105631" y="53591"/>
                </a:lnTo>
                <a:lnTo>
                  <a:pt x="100137" y="59856"/>
                </a:lnTo>
                <a:lnTo>
                  <a:pt x="95205" y="66573"/>
                </a:lnTo>
                <a:lnTo>
                  <a:pt x="90646" y="72320"/>
                </a:lnTo>
                <a:lnTo>
                  <a:pt x="86337" y="77423"/>
                </a:lnTo>
                <a:lnTo>
                  <a:pt x="82195" y="82094"/>
                </a:lnTo>
                <a:lnTo>
                  <a:pt x="76893" y="90288"/>
                </a:lnTo>
                <a:lnTo>
                  <a:pt x="70819" y="100831"/>
                </a:lnTo>
                <a:lnTo>
                  <a:pt x="64229" y="112940"/>
                </a:lnTo>
                <a:lnTo>
                  <a:pt x="58566" y="124822"/>
                </a:lnTo>
                <a:lnTo>
                  <a:pt x="53520" y="136553"/>
                </a:lnTo>
                <a:lnTo>
                  <a:pt x="48887" y="148184"/>
                </a:lnTo>
                <a:lnTo>
                  <a:pt x="45798" y="157208"/>
                </a:lnTo>
                <a:lnTo>
                  <a:pt x="43738" y="164495"/>
                </a:lnTo>
                <a:lnTo>
                  <a:pt x="42365" y="170622"/>
                </a:lnTo>
                <a:lnTo>
                  <a:pt x="42720" y="175976"/>
                </a:lnTo>
                <a:lnTo>
                  <a:pt x="44227" y="180816"/>
                </a:lnTo>
                <a:lnTo>
                  <a:pt x="46501" y="185313"/>
                </a:lnTo>
                <a:lnTo>
                  <a:pt x="49287" y="188311"/>
                </a:lnTo>
                <a:lnTo>
                  <a:pt x="52415" y="190310"/>
                </a:lnTo>
                <a:lnTo>
                  <a:pt x="59276" y="192530"/>
                </a:lnTo>
                <a:lnTo>
                  <a:pt x="66559" y="193517"/>
                </a:lnTo>
                <a:lnTo>
                  <a:pt x="74030" y="193956"/>
                </a:lnTo>
                <a:lnTo>
                  <a:pt x="77799" y="194073"/>
                </a:lnTo>
                <a:lnTo>
                  <a:pt x="80313" y="192880"/>
                </a:lnTo>
                <a:lnTo>
                  <a:pt x="81988" y="190816"/>
                </a:lnTo>
                <a:lnTo>
                  <a:pt x="83105" y="188169"/>
                </a:lnTo>
                <a:lnTo>
                  <a:pt x="87733" y="181842"/>
                </a:lnTo>
                <a:lnTo>
                  <a:pt x="90746" y="178377"/>
                </a:lnTo>
                <a:lnTo>
                  <a:pt x="95293" y="170986"/>
                </a:lnTo>
                <a:lnTo>
                  <a:pt x="100865" y="160980"/>
                </a:lnTo>
                <a:lnTo>
                  <a:pt x="117456" y="129399"/>
                </a:lnTo>
                <a:lnTo>
                  <a:pt x="121991" y="120555"/>
                </a:lnTo>
                <a:lnTo>
                  <a:pt x="125014" y="113388"/>
                </a:lnTo>
                <a:lnTo>
                  <a:pt x="127029" y="107341"/>
                </a:lnTo>
                <a:lnTo>
                  <a:pt x="128372" y="102039"/>
                </a:lnTo>
                <a:lnTo>
                  <a:pt x="130539" y="94695"/>
                </a:lnTo>
                <a:lnTo>
                  <a:pt x="136331" y="76375"/>
                </a:lnTo>
                <a:lnTo>
                  <a:pt x="139654" y="68695"/>
                </a:lnTo>
                <a:lnTo>
                  <a:pt x="143139" y="62306"/>
                </a:lnTo>
                <a:lnTo>
                  <a:pt x="146732" y="56776"/>
                </a:lnTo>
                <a:lnTo>
                  <a:pt x="147858" y="51820"/>
                </a:lnTo>
                <a:lnTo>
                  <a:pt x="147339" y="47245"/>
                </a:lnTo>
                <a:lnTo>
                  <a:pt x="145722" y="42926"/>
                </a:lnTo>
                <a:lnTo>
                  <a:pt x="144645" y="41316"/>
                </a:lnTo>
                <a:lnTo>
                  <a:pt x="143926" y="41513"/>
                </a:lnTo>
                <a:lnTo>
                  <a:pt x="143447" y="42914"/>
                </a:lnTo>
                <a:lnTo>
                  <a:pt x="136706" y="50954"/>
                </a:lnTo>
                <a:lnTo>
                  <a:pt x="130182" y="57781"/>
                </a:lnTo>
                <a:lnTo>
                  <a:pt x="123049" y="66318"/>
                </a:lnTo>
                <a:lnTo>
                  <a:pt x="119369" y="72151"/>
                </a:lnTo>
                <a:lnTo>
                  <a:pt x="115646" y="78579"/>
                </a:lnTo>
                <a:lnTo>
                  <a:pt x="110624" y="89215"/>
                </a:lnTo>
                <a:lnTo>
                  <a:pt x="98270" y="117966"/>
                </a:lnTo>
                <a:lnTo>
                  <a:pt x="91420" y="137063"/>
                </a:lnTo>
                <a:lnTo>
                  <a:pt x="84313" y="158684"/>
                </a:lnTo>
                <a:lnTo>
                  <a:pt x="77035" y="181988"/>
                </a:lnTo>
                <a:lnTo>
                  <a:pt x="72184" y="198794"/>
                </a:lnTo>
                <a:lnTo>
                  <a:pt x="68949" y="211268"/>
                </a:lnTo>
                <a:lnTo>
                  <a:pt x="66792" y="220854"/>
                </a:lnTo>
                <a:lnTo>
                  <a:pt x="66625" y="227245"/>
                </a:lnTo>
                <a:lnTo>
                  <a:pt x="67783" y="231506"/>
                </a:lnTo>
                <a:lnTo>
                  <a:pt x="69825" y="234346"/>
                </a:lnTo>
                <a:lnTo>
                  <a:pt x="72457" y="234970"/>
                </a:lnTo>
                <a:lnTo>
                  <a:pt x="75481" y="234115"/>
                </a:lnTo>
                <a:lnTo>
                  <a:pt x="82228" y="229779"/>
                </a:lnTo>
                <a:lnTo>
                  <a:pt x="89460" y="223619"/>
                </a:lnTo>
                <a:lnTo>
                  <a:pt x="91897" y="220198"/>
                </a:lnTo>
                <a:lnTo>
                  <a:pt x="94604" y="213010"/>
                </a:lnTo>
                <a:lnTo>
                  <a:pt x="99135" y="205506"/>
                </a:lnTo>
                <a:lnTo>
                  <a:pt x="105967" y="195423"/>
                </a:lnTo>
                <a:lnTo>
                  <a:pt x="114331" y="183621"/>
                </a:lnTo>
                <a:lnTo>
                  <a:pt x="123717" y="169403"/>
                </a:lnTo>
                <a:lnTo>
                  <a:pt x="144306" y="136671"/>
                </a:lnTo>
                <a:lnTo>
                  <a:pt x="153860" y="120323"/>
                </a:lnTo>
                <a:lnTo>
                  <a:pt x="162770" y="104344"/>
                </a:lnTo>
                <a:lnTo>
                  <a:pt x="171250" y="88612"/>
                </a:lnTo>
                <a:lnTo>
                  <a:pt x="175633" y="79393"/>
                </a:lnTo>
                <a:lnTo>
                  <a:pt x="177285" y="74518"/>
                </a:lnTo>
                <a:lnTo>
                  <a:pt x="177117" y="72537"/>
                </a:lnTo>
                <a:lnTo>
                  <a:pt x="174465" y="72487"/>
                </a:lnTo>
                <a:lnTo>
                  <a:pt x="170156" y="73723"/>
                </a:lnTo>
                <a:lnTo>
                  <a:pt x="164744" y="75818"/>
                </a:lnTo>
                <a:lnTo>
                  <a:pt x="159866" y="78484"/>
                </a:lnTo>
                <a:lnTo>
                  <a:pt x="155344" y="81531"/>
                </a:lnTo>
                <a:lnTo>
                  <a:pt x="151059" y="84833"/>
                </a:lnTo>
                <a:lnTo>
                  <a:pt x="146932" y="89574"/>
                </a:lnTo>
                <a:lnTo>
                  <a:pt x="142911" y="95275"/>
                </a:lnTo>
                <a:lnTo>
                  <a:pt x="138961" y="101615"/>
                </a:lnTo>
                <a:lnTo>
                  <a:pt x="121265" y="128743"/>
                </a:lnTo>
                <a:lnTo>
                  <a:pt x="116910" y="137897"/>
                </a:lnTo>
                <a:lnTo>
                  <a:pt x="114007" y="146540"/>
                </a:lnTo>
                <a:lnTo>
                  <a:pt x="112071" y="154842"/>
                </a:lnTo>
                <a:lnTo>
                  <a:pt x="110780" y="162917"/>
                </a:lnTo>
                <a:lnTo>
                  <a:pt x="109920" y="170840"/>
                </a:lnTo>
                <a:lnTo>
                  <a:pt x="109346" y="178662"/>
                </a:lnTo>
                <a:lnTo>
                  <a:pt x="110234" y="185147"/>
                </a:lnTo>
                <a:lnTo>
                  <a:pt x="112096" y="190740"/>
                </a:lnTo>
                <a:lnTo>
                  <a:pt x="114607" y="195739"/>
                </a:lnTo>
                <a:lnTo>
                  <a:pt x="117551" y="199072"/>
                </a:lnTo>
                <a:lnTo>
                  <a:pt x="120784" y="201293"/>
                </a:lnTo>
                <a:lnTo>
                  <a:pt x="127763" y="203761"/>
                </a:lnTo>
                <a:lnTo>
                  <a:pt x="131402" y="204420"/>
                </a:lnTo>
                <a:lnTo>
                  <a:pt x="153920" y="2057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34"/>
          <p:cNvSpPr/>
          <p:nvPr/>
        </p:nvSpPr>
        <p:spPr>
          <a:xfrm>
            <a:off x="6263681" y="3406139"/>
            <a:ext cx="33538" cy="800101"/>
          </a:xfrm>
          <a:custGeom>
            <a:avLst/>
            <a:gdLst/>
            <a:ahLst/>
            <a:cxnLst/>
            <a:rect l="0" t="0" r="0" b="0"/>
            <a:pathLst>
              <a:path w="33538" h="800101">
                <a:moveTo>
                  <a:pt x="11389" y="0"/>
                </a:moveTo>
                <a:lnTo>
                  <a:pt x="5321" y="18204"/>
                </a:lnTo>
                <a:lnTo>
                  <a:pt x="3533" y="24836"/>
                </a:lnTo>
                <a:lnTo>
                  <a:pt x="2341" y="30527"/>
                </a:lnTo>
                <a:lnTo>
                  <a:pt x="1547" y="35592"/>
                </a:lnTo>
                <a:lnTo>
                  <a:pt x="664" y="51379"/>
                </a:lnTo>
                <a:lnTo>
                  <a:pt x="272" y="71096"/>
                </a:lnTo>
                <a:lnTo>
                  <a:pt x="0" y="150333"/>
                </a:lnTo>
                <a:lnTo>
                  <a:pt x="1256" y="182772"/>
                </a:lnTo>
                <a:lnTo>
                  <a:pt x="9011" y="332108"/>
                </a:lnTo>
                <a:lnTo>
                  <a:pt x="9803" y="358565"/>
                </a:lnTo>
                <a:lnTo>
                  <a:pt x="11602" y="388904"/>
                </a:lnTo>
                <a:lnTo>
                  <a:pt x="18930" y="484660"/>
                </a:lnTo>
                <a:lnTo>
                  <a:pt x="21090" y="529518"/>
                </a:lnTo>
                <a:lnTo>
                  <a:pt x="22050" y="566388"/>
                </a:lnTo>
                <a:lnTo>
                  <a:pt x="22667" y="692128"/>
                </a:lnTo>
                <a:lnTo>
                  <a:pt x="23988" y="723039"/>
                </a:lnTo>
                <a:lnTo>
                  <a:pt x="26138" y="746186"/>
                </a:lnTo>
                <a:lnTo>
                  <a:pt x="33537" y="795367"/>
                </a:lnTo>
                <a:lnTo>
                  <a:pt x="22819" y="8001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5"/>
          <p:cNvSpPr/>
          <p:nvPr/>
        </p:nvSpPr>
        <p:spPr>
          <a:xfrm>
            <a:off x="6195059" y="3200400"/>
            <a:ext cx="22862" cy="57151"/>
          </a:xfrm>
          <a:custGeom>
            <a:avLst/>
            <a:gdLst/>
            <a:ahLst/>
            <a:cxnLst/>
            <a:rect l="0" t="0" r="0" b="0"/>
            <a:pathLst>
              <a:path w="22862" h="57151">
                <a:moveTo>
                  <a:pt x="22861" y="57150"/>
                </a:moveTo>
                <a:lnTo>
                  <a:pt x="10725" y="45014"/>
                </a:lnTo>
                <a:lnTo>
                  <a:pt x="7150" y="40169"/>
                </a:lnTo>
                <a:lnTo>
                  <a:pt x="4767" y="35669"/>
                </a:lnTo>
                <a:lnTo>
                  <a:pt x="3178" y="31399"/>
                </a:lnTo>
                <a:lnTo>
                  <a:pt x="2119" y="27283"/>
                </a:lnTo>
                <a:lnTo>
                  <a:pt x="1412" y="23268"/>
                </a:lnTo>
                <a:lnTo>
                  <a:pt x="941" y="19322"/>
                </a:lnTo>
                <a:lnTo>
                  <a:pt x="628" y="15421"/>
                </a:lnTo>
                <a:lnTo>
                  <a:pt x="419" y="1155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36"/>
          <p:cNvSpPr/>
          <p:nvPr/>
        </p:nvSpPr>
        <p:spPr>
          <a:xfrm>
            <a:off x="6446520" y="3291839"/>
            <a:ext cx="400050" cy="822962"/>
          </a:xfrm>
          <a:custGeom>
            <a:avLst/>
            <a:gdLst/>
            <a:ahLst/>
            <a:cxnLst/>
            <a:rect l="0" t="0" r="0" b="0"/>
            <a:pathLst>
              <a:path w="400050" h="822962">
                <a:moveTo>
                  <a:pt x="0" y="0"/>
                </a:moveTo>
                <a:lnTo>
                  <a:pt x="7855" y="24836"/>
                </a:lnTo>
                <a:lnTo>
                  <a:pt x="10370" y="42778"/>
                </a:lnTo>
                <a:lnTo>
                  <a:pt x="10959" y="60923"/>
                </a:lnTo>
                <a:lnTo>
                  <a:pt x="13656" y="85066"/>
                </a:lnTo>
                <a:lnTo>
                  <a:pt x="23425" y="159304"/>
                </a:lnTo>
                <a:lnTo>
                  <a:pt x="49274" y="404212"/>
                </a:lnTo>
                <a:lnTo>
                  <a:pt x="55709" y="481565"/>
                </a:lnTo>
                <a:lnTo>
                  <a:pt x="59999" y="547104"/>
                </a:lnTo>
                <a:lnTo>
                  <a:pt x="64767" y="657177"/>
                </a:lnTo>
                <a:lnTo>
                  <a:pt x="68078" y="812151"/>
                </a:lnTo>
                <a:lnTo>
                  <a:pt x="66975" y="818294"/>
                </a:lnTo>
                <a:lnTo>
                  <a:pt x="64970" y="821120"/>
                </a:lnTo>
                <a:lnTo>
                  <a:pt x="62363" y="821733"/>
                </a:lnTo>
                <a:lnTo>
                  <a:pt x="60625" y="819602"/>
                </a:lnTo>
                <a:lnTo>
                  <a:pt x="54450" y="797932"/>
                </a:lnTo>
                <a:lnTo>
                  <a:pt x="51540" y="791035"/>
                </a:lnTo>
                <a:lnTo>
                  <a:pt x="48306" y="773211"/>
                </a:lnTo>
                <a:lnTo>
                  <a:pt x="45599" y="747510"/>
                </a:lnTo>
                <a:lnTo>
                  <a:pt x="40163" y="706453"/>
                </a:lnTo>
                <a:lnTo>
                  <a:pt x="38205" y="683059"/>
                </a:lnTo>
                <a:lnTo>
                  <a:pt x="36900" y="658573"/>
                </a:lnTo>
                <a:lnTo>
                  <a:pt x="35450" y="611470"/>
                </a:lnTo>
                <a:lnTo>
                  <a:pt x="34805" y="573601"/>
                </a:lnTo>
                <a:lnTo>
                  <a:pt x="35903" y="556391"/>
                </a:lnTo>
                <a:lnTo>
                  <a:pt x="37905" y="539837"/>
                </a:lnTo>
                <a:lnTo>
                  <a:pt x="40510" y="523722"/>
                </a:lnTo>
                <a:lnTo>
                  <a:pt x="42247" y="507898"/>
                </a:lnTo>
                <a:lnTo>
                  <a:pt x="43404" y="492269"/>
                </a:lnTo>
                <a:lnTo>
                  <a:pt x="44176" y="476769"/>
                </a:lnTo>
                <a:lnTo>
                  <a:pt x="45960" y="461356"/>
                </a:lnTo>
                <a:lnTo>
                  <a:pt x="48420" y="446001"/>
                </a:lnTo>
                <a:lnTo>
                  <a:pt x="51330" y="430684"/>
                </a:lnTo>
                <a:lnTo>
                  <a:pt x="55810" y="415393"/>
                </a:lnTo>
                <a:lnTo>
                  <a:pt x="61337" y="400119"/>
                </a:lnTo>
                <a:lnTo>
                  <a:pt x="67561" y="384856"/>
                </a:lnTo>
                <a:lnTo>
                  <a:pt x="74250" y="369601"/>
                </a:lnTo>
                <a:lnTo>
                  <a:pt x="88457" y="339104"/>
                </a:lnTo>
                <a:lnTo>
                  <a:pt x="94531" y="323860"/>
                </a:lnTo>
                <a:lnTo>
                  <a:pt x="99850" y="308617"/>
                </a:lnTo>
                <a:lnTo>
                  <a:pt x="104667" y="293375"/>
                </a:lnTo>
                <a:lnTo>
                  <a:pt x="110418" y="279403"/>
                </a:lnTo>
                <a:lnTo>
                  <a:pt x="116792" y="266279"/>
                </a:lnTo>
                <a:lnTo>
                  <a:pt x="123581" y="253720"/>
                </a:lnTo>
                <a:lnTo>
                  <a:pt x="131917" y="242807"/>
                </a:lnTo>
                <a:lnTo>
                  <a:pt x="141284" y="232991"/>
                </a:lnTo>
                <a:lnTo>
                  <a:pt x="151340" y="223908"/>
                </a:lnTo>
                <a:lnTo>
                  <a:pt x="169286" y="207042"/>
                </a:lnTo>
                <a:lnTo>
                  <a:pt x="177627" y="198988"/>
                </a:lnTo>
                <a:lnTo>
                  <a:pt x="185728" y="192349"/>
                </a:lnTo>
                <a:lnTo>
                  <a:pt x="193668" y="186652"/>
                </a:lnTo>
                <a:lnTo>
                  <a:pt x="201502" y="181585"/>
                </a:lnTo>
                <a:lnTo>
                  <a:pt x="209265" y="176937"/>
                </a:lnTo>
                <a:lnTo>
                  <a:pt x="216980" y="172568"/>
                </a:lnTo>
                <a:lnTo>
                  <a:pt x="224663" y="168386"/>
                </a:lnTo>
                <a:lnTo>
                  <a:pt x="232325" y="165597"/>
                </a:lnTo>
                <a:lnTo>
                  <a:pt x="239974" y="163738"/>
                </a:lnTo>
                <a:lnTo>
                  <a:pt x="247612" y="162499"/>
                </a:lnTo>
                <a:lnTo>
                  <a:pt x="255244" y="161673"/>
                </a:lnTo>
                <a:lnTo>
                  <a:pt x="262873" y="161122"/>
                </a:lnTo>
                <a:lnTo>
                  <a:pt x="270498" y="160755"/>
                </a:lnTo>
                <a:lnTo>
                  <a:pt x="276852" y="161780"/>
                </a:lnTo>
                <a:lnTo>
                  <a:pt x="287299" y="166306"/>
                </a:lnTo>
                <a:lnTo>
                  <a:pt x="328130" y="186908"/>
                </a:lnTo>
                <a:lnTo>
                  <a:pt x="334324" y="193185"/>
                </a:lnTo>
                <a:lnTo>
                  <a:pt x="344591" y="210320"/>
                </a:lnTo>
                <a:lnTo>
                  <a:pt x="353388" y="230636"/>
                </a:lnTo>
                <a:lnTo>
                  <a:pt x="361531" y="252365"/>
                </a:lnTo>
                <a:lnTo>
                  <a:pt x="369384" y="274723"/>
                </a:lnTo>
                <a:lnTo>
                  <a:pt x="373255" y="287288"/>
                </a:lnTo>
                <a:lnTo>
                  <a:pt x="380945" y="314797"/>
                </a:lnTo>
                <a:lnTo>
                  <a:pt x="383503" y="329245"/>
                </a:lnTo>
                <a:lnTo>
                  <a:pt x="385209" y="343957"/>
                </a:lnTo>
                <a:lnTo>
                  <a:pt x="394014" y="452611"/>
                </a:lnTo>
                <a:lnTo>
                  <a:pt x="396025" y="504941"/>
                </a:lnTo>
                <a:lnTo>
                  <a:pt x="400049" y="8229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37"/>
          <p:cNvSpPr/>
          <p:nvPr/>
        </p:nvSpPr>
        <p:spPr>
          <a:xfrm>
            <a:off x="7018333" y="3452801"/>
            <a:ext cx="662627" cy="593157"/>
          </a:xfrm>
          <a:custGeom>
            <a:avLst/>
            <a:gdLst/>
            <a:ahLst/>
            <a:cxnLst/>
            <a:rect l="0" t="0" r="0" b="0"/>
            <a:pathLst>
              <a:path w="662627" h="593157">
                <a:moveTo>
                  <a:pt x="205426" y="21919"/>
                </a:moveTo>
                <a:lnTo>
                  <a:pt x="193291" y="9783"/>
                </a:lnTo>
                <a:lnTo>
                  <a:pt x="188446" y="6208"/>
                </a:lnTo>
                <a:lnTo>
                  <a:pt x="179676" y="2236"/>
                </a:lnTo>
                <a:lnTo>
                  <a:pt x="167598" y="0"/>
                </a:lnTo>
                <a:lnTo>
                  <a:pt x="163699" y="956"/>
                </a:lnTo>
                <a:lnTo>
                  <a:pt x="144925" y="11616"/>
                </a:lnTo>
                <a:lnTo>
                  <a:pt x="138423" y="15050"/>
                </a:lnTo>
                <a:lnTo>
                  <a:pt x="127811" y="25639"/>
                </a:lnTo>
                <a:lnTo>
                  <a:pt x="117591" y="38812"/>
                </a:lnTo>
                <a:lnTo>
                  <a:pt x="104581" y="53134"/>
                </a:lnTo>
                <a:lnTo>
                  <a:pt x="90333" y="71352"/>
                </a:lnTo>
                <a:lnTo>
                  <a:pt x="75533" y="92149"/>
                </a:lnTo>
                <a:lnTo>
                  <a:pt x="37740" y="147866"/>
                </a:lnTo>
                <a:lnTo>
                  <a:pt x="32676" y="159223"/>
                </a:lnTo>
                <a:lnTo>
                  <a:pt x="29300" y="170605"/>
                </a:lnTo>
                <a:lnTo>
                  <a:pt x="27048" y="182003"/>
                </a:lnTo>
                <a:lnTo>
                  <a:pt x="23007" y="198492"/>
                </a:lnTo>
                <a:lnTo>
                  <a:pt x="11745" y="240518"/>
                </a:lnTo>
                <a:lnTo>
                  <a:pt x="7725" y="259092"/>
                </a:lnTo>
                <a:lnTo>
                  <a:pt x="5046" y="275284"/>
                </a:lnTo>
                <a:lnTo>
                  <a:pt x="3259" y="289889"/>
                </a:lnTo>
                <a:lnTo>
                  <a:pt x="2068" y="303436"/>
                </a:lnTo>
                <a:lnTo>
                  <a:pt x="1274" y="316277"/>
                </a:lnTo>
                <a:lnTo>
                  <a:pt x="392" y="340704"/>
                </a:lnTo>
                <a:lnTo>
                  <a:pt x="0" y="364261"/>
                </a:lnTo>
                <a:lnTo>
                  <a:pt x="1165" y="379687"/>
                </a:lnTo>
                <a:lnTo>
                  <a:pt x="3213" y="397591"/>
                </a:lnTo>
                <a:lnTo>
                  <a:pt x="5847" y="417147"/>
                </a:lnTo>
                <a:lnTo>
                  <a:pt x="8873" y="433994"/>
                </a:lnTo>
                <a:lnTo>
                  <a:pt x="12161" y="449036"/>
                </a:lnTo>
                <a:lnTo>
                  <a:pt x="15623" y="462873"/>
                </a:lnTo>
                <a:lnTo>
                  <a:pt x="19201" y="474638"/>
                </a:lnTo>
                <a:lnTo>
                  <a:pt x="22856" y="485022"/>
                </a:lnTo>
                <a:lnTo>
                  <a:pt x="31574" y="503332"/>
                </a:lnTo>
                <a:lnTo>
                  <a:pt x="49492" y="527921"/>
                </a:lnTo>
                <a:lnTo>
                  <a:pt x="59076" y="543565"/>
                </a:lnTo>
                <a:lnTo>
                  <a:pt x="70955" y="555598"/>
                </a:lnTo>
                <a:lnTo>
                  <a:pt x="85972" y="565179"/>
                </a:lnTo>
                <a:lnTo>
                  <a:pt x="105346" y="573671"/>
                </a:lnTo>
                <a:lnTo>
                  <a:pt x="123269" y="578292"/>
                </a:lnTo>
                <a:lnTo>
                  <a:pt x="139702" y="580345"/>
                </a:lnTo>
                <a:lnTo>
                  <a:pt x="155473" y="581258"/>
                </a:lnTo>
                <a:lnTo>
                  <a:pt x="170948" y="578277"/>
                </a:lnTo>
                <a:lnTo>
                  <a:pt x="207647" y="566016"/>
                </a:lnTo>
                <a:lnTo>
                  <a:pt x="225886" y="555416"/>
                </a:lnTo>
                <a:lnTo>
                  <a:pt x="243730" y="542238"/>
                </a:lnTo>
                <a:lnTo>
                  <a:pt x="264360" y="527915"/>
                </a:lnTo>
                <a:lnTo>
                  <a:pt x="282843" y="509696"/>
                </a:lnTo>
                <a:lnTo>
                  <a:pt x="291327" y="499503"/>
                </a:lnTo>
                <a:lnTo>
                  <a:pt x="299524" y="488899"/>
                </a:lnTo>
                <a:lnTo>
                  <a:pt x="307528" y="478019"/>
                </a:lnTo>
                <a:lnTo>
                  <a:pt x="315405" y="466955"/>
                </a:lnTo>
                <a:lnTo>
                  <a:pt x="324465" y="455769"/>
                </a:lnTo>
                <a:lnTo>
                  <a:pt x="334315" y="444502"/>
                </a:lnTo>
                <a:lnTo>
                  <a:pt x="344692" y="433181"/>
                </a:lnTo>
                <a:lnTo>
                  <a:pt x="354151" y="421824"/>
                </a:lnTo>
                <a:lnTo>
                  <a:pt x="362996" y="410442"/>
                </a:lnTo>
                <a:lnTo>
                  <a:pt x="371432" y="399044"/>
                </a:lnTo>
                <a:lnTo>
                  <a:pt x="379597" y="386365"/>
                </a:lnTo>
                <a:lnTo>
                  <a:pt x="387580" y="372833"/>
                </a:lnTo>
                <a:lnTo>
                  <a:pt x="395443" y="358732"/>
                </a:lnTo>
                <a:lnTo>
                  <a:pt x="403224" y="345521"/>
                </a:lnTo>
                <a:lnTo>
                  <a:pt x="418643" y="320682"/>
                </a:lnTo>
                <a:lnTo>
                  <a:pt x="427581" y="303644"/>
                </a:lnTo>
                <a:lnTo>
                  <a:pt x="437349" y="283395"/>
                </a:lnTo>
                <a:lnTo>
                  <a:pt x="447672" y="261007"/>
                </a:lnTo>
                <a:lnTo>
                  <a:pt x="457094" y="235921"/>
                </a:lnTo>
                <a:lnTo>
                  <a:pt x="465914" y="209037"/>
                </a:lnTo>
                <a:lnTo>
                  <a:pt x="474336" y="180954"/>
                </a:lnTo>
                <a:lnTo>
                  <a:pt x="481219" y="159692"/>
                </a:lnTo>
                <a:lnTo>
                  <a:pt x="487078" y="142977"/>
                </a:lnTo>
                <a:lnTo>
                  <a:pt x="492255" y="129295"/>
                </a:lnTo>
                <a:lnTo>
                  <a:pt x="495705" y="115092"/>
                </a:lnTo>
                <a:lnTo>
                  <a:pt x="498005" y="100544"/>
                </a:lnTo>
                <a:lnTo>
                  <a:pt x="500562" y="74643"/>
                </a:lnTo>
                <a:lnTo>
                  <a:pt x="501698" y="58898"/>
                </a:lnTo>
                <a:lnTo>
                  <a:pt x="500731" y="52921"/>
                </a:lnTo>
                <a:lnTo>
                  <a:pt x="492686" y="36177"/>
                </a:lnTo>
                <a:lnTo>
                  <a:pt x="490913" y="36504"/>
                </a:lnTo>
                <a:lnTo>
                  <a:pt x="485556" y="40254"/>
                </a:lnTo>
                <a:lnTo>
                  <a:pt x="475401" y="49506"/>
                </a:lnTo>
                <a:lnTo>
                  <a:pt x="464348" y="66358"/>
                </a:lnTo>
                <a:lnTo>
                  <a:pt x="458050" y="82025"/>
                </a:lnTo>
                <a:lnTo>
                  <a:pt x="440894" y="129912"/>
                </a:lnTo>
                <a:lnTo>
                  <a:pt x="433525" y="152334"/>
                </a:lnTo>
                <a:lnTo>
                  <a:pt x="427341" y="172362"/>
                </a:lnTo>
                <a:lnTo>
                  <a:pt x="421950" y="190794"/>
                </a:lnTo>
                <a:lnTo>
                  <a:pt x="417086" y="213243"/>
                </a:lnTo>
                <a:lnTo>
                  <a:pt x="412573" y="238368"/>
                </a:lnTo>
                <a:lnTo>
                  <a:pt x="408295" y="265278"/>
                </a:lnTo>
                <a:lnTo>
                  <a:pt x="405442" y="289569"/>
                </a:lnTo>
                <a:lnTo>
                  <a:pt x="403540" y="312112"/>
                </a:lnTo>
                <a:lnTo>
                  <a:pt x="402272" y="333491"/>
                </a:lnTo>
                <a:lnTo>
                  <a:pt x="400863" y="370791"/>
                </a:lnTo>
                <a:lnTo>
                  <a:pt x="400070" y="420352"/>
                </a:lnTo>
                <a:lnTo>
                  <a:pt x="399959" y="436131"/>
                </a:lnTo>
                <a:lnTo>
                  <a:pt x="401155" y="450460"/>
                </a:lnTo>
                <a:lnTo>
                  <a:pt x="403222" y="463823"/>
                </a:lnTo>
                <a:lnTo>
                  <a:pt x="405870" y="476541"/>
                </a:lnTo>
                <a:lnTo>
                  <a:pt x="407636" y="488830"/>
                </a:lnTo>
                <a:lnTo>
                  <a:pt x="408812" y="500833"/>
                </a:lnTo>
                <a:lnTo>
                  <a:pt x="409598" y="512645"/>
                </a:lnTo>
                <a:lnTo>
                  <a:pt x="411391" y="523059"/>
                </a:lnTo>
                <a:lnTo>
                  <a:pt x="416769" y="541404"/>
                </a:lnTo>
                <a:lnTo>
                  <a:pt x="423393" y="558024"/>
                </a:lnTo>
                <a:lnTo>
                  <a:pt x="430571" y="572608"/>
                </a:lnTo>
                <a:lnTo>
                  <a:pt x="437994" y="583323"/>
                </a:lnTo>
                <a:lnTo>
                  <a:pt x="441751" y="586688"/>
                </a:lnTo>
                <a:lnTo>
                  <a:pt x="445527" y="588932"/>
                </a:lnTo>
                <a:lnTo>
                  <a:pt x="449313" y="590427"/>
                </a:lnTo>
                <a:lnTo>
                  <a:pt x="466778" y="592532"/>
                </a:lnTo>
                <a:lnTo>
                  <a:pt x="480756" y="593024"/>
                </a:lnTo>
                <a:lnTo>
                  <a:pt x="488039" y="593156"/>
                </a:lnTo>
                <a:lnTo>
                  <a:pt x="494165" y="591973"/>
                </a:lnTo>
                <a:lnTo>
                  <a:pt x="510124" y="584241"/>
                </a:lnTo>
                <a:lnTo>
                  <a:pt x="530375" y="572637"/>
                </a:lnTo>
                <a:lnTo>
                  <a:pt x="545005" y="560476"/>
                </a:lnTo>
                <a:lnTo>
                  <a:pt x="559974" y="543217"/>
                </a:lnTo>
                <a:lnTo>
                  <a:pt x="567521" y="533281"/>
                </a:lnTo>
                <a:lnTo>
                  <a:pt x="582681" y="512081"/>
                </a:lnTo>
                <a:lnTo>
                  <a:pt x="613109" y="467426"/>
                </a:lnTo>
                <a:lnTo>
                  <a:pt x="619455" y="456084"/>
                </a:lnTo>
                <a:lnTo>
                  <a:pt x="624956" y="444712"/>
                </a:lnTo>
                <a:lnTo>
                  <a:pt x="629893" y="433321"/>
                </a:lnTo>
                <a:lnTo>
                  <a:pt x="634454" y="421917"/>
                </a:lnTo>
                <a:lnTo>
                  <a:pt x="638764" y="410504"/>
                </a:lnTo>
                <a:lnTo>
                  <a:pt x="662626" y="3648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38"/>
          <p:cNvSpPr/>
          <p:nvPr/>
        </p:nvSpPr>
        <p:spPr>
          <a:xfrm>
            <a:off x="7726725" y="3525284"/>
            <a:ext cx="331426" cy="543796"/>
          </a:xfrm>
          <a:custGeom>
            <a:avLst/>
            <a:gdLst/>
            <a:ahLst/>
            <a:cxnLst/>
            <a:rect l="0" t="0" r="0" b="0"/>
            <a:pathLst>
              <a:path w="331426" h="543796">
                <a:moveTo>
                  <a:pt x="11384" y="6586"/>
                </a:moveTo>
                <a:lnTo>
                  <a:pt x="5317" y="518"/>
                </a:lnTo>
                <a:lnTo>
                  <a:pt x="3529" y="0"/>
                </a:lnTo>
                <a:lnTo>
                  <a:pt x="2338" y="925"/>
                </a:lnTo>
                <a:lnTo>
                  <a:pt x="1543" y="2812"/>
                </a:lnTo>
                <a:lnTo>
                  <a:pt x="4048" y="18455"/>
                </a:lnTo>
                <a:lnTo>
                  <a:pt x="6493" y="29738"/>
                </a:lnTo>
                <a:lnTo>
                  <a:pt x="9393" y="48691"/>
                </a:lnTo>
                <a:lnTo>
                  <a:pt x="16003" y="100229"/>
                </a:lnTo>
                <a:lnTo>
                  <a:pt x="18274" y="128704"/>
                </a:lnTo>
                <a:lnTo>
                  <a:pt x="19788" y="157848"/>
                </a:lnTo>
                <a:lnTo>
                  <a:pt x="20796" y="187437"/>
                </a:lnTo>
                <a:lnTo>
                  <a:pt x="22216" y="338301"/>
                </a:lnTo>
                <a:lnTo>
                  <a:pt x="21146" y="383939"/>
                </a:lnTo>
                <a:lnTo>
                  <a:pt x="19162" y="421985"/>
                </a:lnTo>
                <a:lnTo>
                  <a:pt x="13689" y="495003"/>
                </a:lnTo>
                <a:lnTo>
                  <a:pt x="12921" y="507457"/>
                </a:lnTo>
                <a:lnTo>
                  <a:pt x="11139" y="515760"/>
                </a:lnTo>
                <a:lnTo>
                  <a:pt x="8681" y="521295"/>
                </a:lnTo>
                <a:lnTo>
                  <a:pt x="5772" y="524985"/>
                </a:lnTo>
                <a:lnTo>
                  <a:pt x="3833" y="526175"/>
                </a:lnTo>
                <a:lnTo>
                  <a:pt x="2540" y="525699"/>
                </a:lnTo>
                <a:lnTo>
                  <a:pt x="1678" y="524111"/>
                </a:lnTo>
                <a:lnTo>
                  <a:pt x="466" y="509741"/>
                </a:lnTo>
                <a:lnTo>
                  <a:pt x="182" y="493100"/>
                </a:lnTo>
                <a:lnTo>
                  <a:pt x="0" y="433169"/>
                </a:lnTo>
                <a:lnTo>
                  <a:pt x="1255" y="414165"/>
                </a:lnTo>
                <a:lnTo>
                  <a:pt x="3361" y="395145"/>
                </a:lnTo>
                <a:lnTo>
                  <a:pt x="6036" y="376115"/>
                </a:lnTo>
                <a:lnTo>
                  <a:pt x="7819" y="358349"/>
                </a:lnTo>
                <a:lnTo>
                  <a:pt x="9008" y="341424"/>
                </a:lnTo>
                <a:lnTo>
                  <a:pt x="9800" y="325061"/>
                </a:lnTo>
                <a:lnTo>
                  <a:pt x="12868" y="309073"/>
                </a:lnTo>
                <a:lnTo>
                  <a:pt x="17454" y="293334"/>
                </a:lnTo>
                <a:lnTo>
                  <a:pt x="23050" y="277761"/>
                </a:lnTo>
                <a:lnTo>
                  <a:pt x="28052" y="262299"/>
                </a:lnTo>
                <a:lnTo>
                  <a:pt x="32656" y="246911"/>
                </a:lnTo>
                <a:lnTo>
                  <a:pt x="36996" y="231573"/>
                </a:lnTo>
                <a:lnTo>
                  <a:pt x="42428" y="216267"/>
                </a:lnTo>
                <a:lnTo>
                  <a:pt x="48591" y="200983"/>
                </a:lnTo>
                <a:lnTo>
                  <a:pt x="55239" y="185714"/>
                </a:lnTo>
                <a:lnTo>
                  <a:pt x="64750" y="167914"/>
                </a:lnTo>
                <a:lnTo>
                  <a:pt x="76172" y="148428"/>
                </a:lnTo>
                <a:lnTo>
                  <a:pt x="88866" y="127817"/>
                </a:lnTo>
                <a:lnTo>
                  <a:pt x="99869" y="111537"/>
                </a:lnTo>
                <a:lnTo>
                  <a:pt x="109744" y="98143"/>
                </a:lnTo>
                <a:lnTo>
                  <a:pt x="118868" y="86674"/>
                </a:lnTo>
                <a:lnTo>
                  <a:pt x="127490" y="76488"/>
                </a:lnTo>
                <a:lnTo>
                  <a:pt x="135778" y="67157"/>
                </a:lnTo>
                <a:lnTo>
                  <a:pt x="150491" y="51286"/>
                </a:lnTo>
                <a:lnTo>
                  <a:pt x="161263" y="39999"/>
                </a:lnTo>
                <a:lnTo>
                  <a:pt x="167183" y="35211"/>
                </a:lnTo>
                <a:lnTo>
                  <a:pt x="173671" y="30749"/>
                </a:lnTo>
                <a:lnTo>
                  <a:pt x="180535" y="26505"/>
                </a:lnTo>
                <a:lnTo>
                  <a:pt x="186382" y="23675"/>
                </a:lnTo>
                <a:lnTo>
                  <a:pt x="196264" y="20531"/>
                </a:lnTo>
                <a:lnTo>
                  <a:pt x="201947" y="19693"/>
                </a:lnTo>
                <a:lnTo>
                  <a:pt x="208276" y="19133"/>
                </a:lnTo>
                <a:lnTo>
                  <a:pt x="215035" y="18761"/>
                </a:lnTo>
                <a:lnTo>
                  <a:pt x="220812" y="19782"/>
                </a:lnTo>
                <a:lnTo>
                  <a:pt x="230617" y="24304"/>
                </a:lnTo>
                <a:lnTo>
                  <a:pt x="249344" y="33990"/>
                </a:lnTo>
                <a:lnTo>
                  <a:pt x="255114" y="37555"/>
                </a:lnTo>
                <a:lnTo>
                  <a:pt x="264912" y="44903"/>
                </a:lnTo>
                <a:lnTo>
                  <a:pt x="273500" y="55789"/>
                </a:lnTo>
                <a:lnTo>
                  <a:pt x="281551" y="70363"/>
                </a:lnTo>
                <a:lnTo>
                  <a:pt x="285475" y="79584"/>
                </a:lnTo>
                <a:lnTo>
                  <a:pt x="289361" y="89541"/>
                </a:lnTo>
                <a:lnTo>
                  <a:pt x="291952" y="99989"/>
                </a:lnTo>
                <a:lnTo>
                  <a:pt x="293680" y="110765"/>
                </a:lnTo>
                <a:lnTo>
                  <a:pt x="294831" y="121758"/>
                </a:lnTo>
                <a:lnTo>
                  <a:pt x="298139" y="141787"/>
                </a:lnTo>
                <a:lnTo>
                  <a:pt x="308587" y="197908"/>
                </a:lnTo>
                <a:lnTo>
                  <a:pt x="312390" y="221764"/>
                </a:lnTo>
                <a:lnTo>
                  <a:pt x="314925" y="241478"/>
                </a:lnTo>
                <a:lnTo>
                  <a:pt x="316615" y="258431"/>
                </a:lnTo>
                <a:lnTo>
                  <a:pt x="317741" y="274812"/>
                </a:lnTo>
                <a:lnTo>
                  <a:pt x="318493" y="290813"/>
                </a:lnTo>
                <a:lnTo>
                  <a:pt x="318993" y="306561"/>
                </a:lnTo>
                <a:lnTo>
                  <a:pt x="318057" y="328489"/>
                </a:lnTo>
                <a:lnTo>
                  <a:pt x="316163" y="354538"/>
                </a:lnTo>
                <a:lnTo>
                  <a:pt x="313630" y="383334"/>
                </a:lnTo>
                <a:lnTo>
                  <a:pt x="311942" y="408881"/>
                </a:lnTo>
                <a:lnTo>
                  <a:pt x="310065" y="454200"/>
                </a:lnTo>
                <a:lnTo>
                  <a:pt x="310835" y="472635"/>
                </a:lnTo>
                <a:lnTo>
                  <a:pt x="312619" y="488735"/>
                </a:lnTo>
                <a:lnTo>
                  <a:pt x="315077" y="503279"/>
                </a:lnTo>
                <a:lnTo>
                  <a:pt x="317986" y="512974"/>
                </a:lnTo>
                <a:lnTo>
                  <a:pt x="321196" y="519438"/>
                </a:lnTo>
                <a:lnTo>
                  <a:pt x="331425" y="5437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39"/>
          <p:cNvSpPr/>
          <p:nvPr/>
        </p:nvSpPr>
        <p:spPr>
          <a:xfrm>
            <a:off x="8286750" y="3190558"/>
            <a:ext cx="68580" cy="878522"/>
          </a:xfrm>
          <a:custGeom>
            <a:avLst/>
            <a:gdLst/>
            <a:ahLst/>
            <a:cxnLst/>
            <a:rect l="0" t="0" r="0" b="0"/>
            <a:pathLst>
              <a:path w="68580" h="878522">
                <a:moveTo>
                  <a:pt x="0" y="9842"/>
                </a:moveTo>
                <a:lnTo>
                  <a:pt x="19682" y="0"/>
                </a:lnTo>
                <a:lnTo>
                  <a:pt x="22011" y="741"/>
                </a:lnTo>
                <a:lnTo>
                  <a:pt x="24834" y="2504"/>
                </a:lnTo>
                <a:lnTo>
                  <a:pt x="27985" y="4950"/>
                </a:lnTo>
                <a:lnTo>
                  <a:pt x="31357" y="9120"/>
                </a:lnTo>
                <a:lnTo>
                  <a:pt x="34875" y="14441"/>
                </a:lnTo>
                <a:lnTo>
                  <a:pt x="38490" y="20528"/>
                </a:lnTo>
                <a:lnTo>
                  <a:pt x="40899" y="27126"/>
                </a:lnTo>
                <a:lnTo>
                  <a:pt x="42506" y="34064"/>
                </a:lnTo>
                <a:lnTo>
                  <a:pt x="43577" y="41230"/>
                </a:lnTo>
                <a:lnTo>
                  <a:pt x="45561" y="49817"/>
                </a:lnTo>
                <a:lnTo>
                  <a:pt x="48154" y="59352"/>
                </a:lnTo>
                <a:lnTo>
                  <a:pt x="51152" y="69518"/>
                </a:lnTo>
                <a:lnTo>
                  <a:pt x="53151" y="81376"/>
                </a:lnTo>
                <a:lnTo>
                  <a:pt x="54485" y="94361"/>
                </a:lnTo>
                <a:lnTo>
                  <a:pt x="55373" y="108098"/>
                </a:lnTo>
                <a:lnTo>
                  <a:pt x="55965" y="122336"/>
                </a:lnTo>
                <a:lnTo>
                  <a:pt x="56623" y="151702"/>
                </a:lnTo>
                <a:lnTo>
                  <a:pt x="57103" y="258239"/>
                </a:lnTo>
                <a:lnTo>
                  <a:pt x="53742" y="336564"/>
                </a:lnTo>
                <a:lnTo>
                  <a:pt x="49285" y="428101"/>
                </a:lnTo>
                <a:lnTo>
                  <a:pt x="45506" y="528035"/>
                </a:lnTo>
                <a:lnTo>
                  <a:pt x="40122" y="621150"/>
                </a:lnTo>
                <a:lnTo>
                  <a:pt x="39447" y="658680"/>
                </a:lnTo>
                <a:lnTo>
                  <a:pt x="40268" y="688781"/>
                </a:lnTo>
                <a:lnTo>
                  <a:pt x="42085" y="713928"/>
                </a:lnTo>
                <a:lnTo>
                  <a:pt x="43297" y="738313"/>
                </a:lnTo>
                <a:lnTo>
                  <a:pt x="44643" y="785726"/>
                </a:lnTo>
                <a:lnTo>
                  <a:pt x="47542" y="806498"/>
                </a:lnTo>
                <a:lnTo>
                  <a:pt x="52014" y="825426"/>
                </a:lnTo>
                <a:lnTo>
                  <a:pt x="68579" y="8785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40"/>
          <p:cNvSpPr/>
          <p:nvPr/>
        </p:nvSpPr>
        <p:spPr>
          <a:xfrm>
            <a:off x="8195309" y="3463962"/>
            <a:ext cx="480061" cy="512997"/>
          </a:xfrm>
          <a:custGeom>
            <a:avLst/>
            <a:gdLst/>
            <a:ahLst/>
            <a:cxnLst/>
            <a:rect l="0" t="0" r="0" b="0"/>
            <a:pathLst>
              <a:path w="480061" h="512997">
                <a:moveTo>
                  <a:pt x="0" y="273647"/>
                </a:moveTo>
                <a:lnTo>
                  <a:pt x="6068" y="261512"/>
                </a:lnTo>
                <a:lnTo>
                  <a:pt x="10396" y="256667"/>
                </a:lnTo>
                <a:lnTo>
                  <a:pt x="21977" y="247897"/>
                </a:lnTo>
                <a:lnTo>
                  <a:pt x="32432" y="243781"/>
                </a:lnTo>
                <a:lnTo>
                  <a:pt x="45751" y="239766"/>
                </a:lnTo>
                <a:lnTo>
                  <a:pt x="60981" y="235820"/>
                </a:lnTo>
                <a:lnTo>
                  <a:pt x="77484" y="230649"/>
                </a:lnTo>
                <a:lnTo>
                  <a:pt x="94836" y="224662"/>
                </a:lnTo>
                <a:lnTo>
                  <a:pt x="142823" y="207486"/>
                </a:lnTo>
                <a:lnTo>
                  <a:pt x="156176" y="202870"/>
                </a:lnTo>
                <a:lnTo>
                  <a:pt x="171427" y="194713"/>
                </a:lnTo>
                <a:lnTo>
                  <a:pt x="187945" y="184194"/>
                </a:lnTo>
                <a:lnTo>
                  <a:pt x="205306" y="172102"/>
                </a:lnTo>
                <a:lnTo>
                  <a:pt x="227042" y="158961"/>
                </a:lnTo>
                <a:lnTo>
                  <a:pt x="251691" y="145120"/>
                </a:lnTo>
                <a:lnTo>
                  <a:pt x="278284" y="130812"/>
                </a:lnTo>
                <a:lnTo>
                  <a:pt x="298553" y="118734"/>
                </a:lnTo>
                <a:lnTo>
                  <a:pt x="314606" y="108142"/>
                </a:lnTo>
                <a:lnTo>
                  <a:pt x="327848" y="98541"/>
                </a:lnTo>
                <a:lnTo>
                  <a:pt x="339215" y="90869"/>
                </a:lnTo>
                <a:lnTo>
                  <a:pt x="349333" y="84486"/>
                </a:lnTo>
                <a:lnTo>
                  <a:pt x="358620" y="78959"/>
                </a:lnTo>
                <a:lnTo>
                  <a:pt x="372323" y="66046"/>
                </a:lnTo>
                <a:lnTo>
                  <a:pt x="383917" y="53110"/>
                </a:lnTo>
                <a:lnTo>
                  <a:pt x="397537" y="43128"/>
                </a:lnTo>
                <a:lnTo>
                  <a:pt x="408670" y="34457"/>
                </a:lnTo>
                <a:lnTo>
                  <a:pt x="413417" y="30368"/>
                </a:lnTo>
                <a:lnTo>
                  <a:pt x="416581" y="26371"/>
                </a:lnTo>
                <a:lnTo>
                  <a:pt x="420097" y="18543"/>
                </a:lnTo>
                <a:lnTo>
                  <a:pt x="422540" y="2736"/>
                </a:lnTo>
                <a:lnTo>
                  <a:pt x="422664" y="1600"/>
                </a:lnTo>
                <a:lnTo>
                  <a:pt x="421476" y="842"/>
                </a:lnTo>
                <a:lnTo>
                  <a:pt x="416769" y="0"/>
                </a:lnTo>
                <a:lnTo>
                  <a:pt x="413736" y="1047"/>
                </a:lnTo>
                <a:lnTo>
                  <a:pt x="402130" y="8586"/>
                </a:lnTo>
                <a:lnTo>
                  <a:pt x="389968" y="15296"/>
                </a:lnTo>
                <a:lnTo>
                  <a:pt x="379483" y="25898"/>
                </a:lnTo>
                <a:lnTo>
                  <a:pt x="368049" y="41617"/>
                </a:lnTo>
                <a:lnTo>
                  <a:pt x="350268" y="65536"/>
                </a:lnTo>
                <a:lnTo>
                  <a:pt x="342732" y="77757"/>
                </a:lnTo>
                <a:lnTo>
                  <a:pt x="336438" y="89713"/>
                </a:lnTo>
                <a:lnTo>
                  <a:pt x="330972" y="101495"/>
                </a:lnTo>
                <a:lnTo>
                  <a:pt x="326058" y="113159"/>
                </a:lnTo>
                <a:lnTo>
                  <a:pt x="321513" y="124745"/>
                </a:lnTo>
                <a:lnTo>
                  <a:pt x="313074" y="147779"/>
                </a:lnTo>
                <a:lnTo>
                  <a:pt x="305092" y="170716"/>
                </a:lnTo>
                <a:lnTo>
                  <a:pt x="301185" y="185976"/>
                </a:lnTo>
                <a:lnTo>
                  <a:pt x="297310" y="203770"/>
                </a:lnTo>
                <a:lnTo>
                  <a:pt x="293457" y="223253"/>
                </a:lnTo>
                <a:lnTo>
                  <a:pt x="290888" y="241321"/>
                </a:lnTo>
                <a:lnTo>
                  <a:pt x="289176" y="258446"/>
                </a:lnTo>
                <a:lnTo>
                  <a:pt x="287273" y="288481"/>
                </a:lnTo>
                <a:lnTo>
                  <a:pt x="286427" y="310297"/>
                </a:lnTo>
                <a:lnTo>
                  <a:pt x="285950" y="342926"/>
                </a:lnTo>
                <a:lnTo>
                  <a:pt x="287154" y="354123"/>
                </a:lnTo>
                <a:lnTo>
                  <a:pt x="289226" y="365398"/>
                </a:lnTo>
                <a:lnTo>
                  <a:pt x="291878" y="376725"/>
                </a:lnTo>
                <a:lnTo>
                  <a:pt x="294915" y="386816"/>
                </a:lnTo>
                <a:lnTo>
                  <a:pt x="298210" y="396083"/>
                </a:lnTo>
                <a:lnTo>
                  <a:pt x="301677" y="404801"/>
                </a:lnTo>
                <a:lnTo>
                  <a:pt x="307799" y="415693"/>
                </a:lnTo>
                <a:lnTo>
                  <a:pt x="315690" y="428035"/>
                </a:lnTo>
                <a:lnTo>
                  <a:pt x="324760" y="441342"/>
                </a:lnTo>
                <a:lnTo>
                  <a:pt x="332077" y="451484"/>
                </a:lnTo>
                <a:lnTo>
                  <a:pt x="343593" y="466139"/>
                </a:lnTo>
                <a:lnTo>
                  <a:pt x="356332" y="476886"/>
                </a:lnTo>
                <a:lnTo>
                  <a:pt x="369190" y="485896"/>
                </a:lnTo>
                <a:lnTo>
                  <a:pt x="379138" y="494133"/>
                </a:lnTo>
                <a:lnTo>
                  <a:pt x="391180" y="502028"/>
                </a:lnTo>
                <a:lnTo>
                  <a:pt x="397947" y="505911"/>
                </a:lnTo>
                <a:lnTo>
                  <a:pt x="412239" y="510226"/>
                </a:lnTo>
                <a:lnTo>
                  <a:pt x="427058" y="512143"/>
                </a:lnTo>
                <a:lnTo>
                  <a:pt x="434565" y="512655"/>
                </a:lnTo>
                <a:lnTo>
                  <a:pt x="442110" y="512996"/>
                </a:lnTo>
                <a:lnTo>
                  <a:pt x="448410" y="511953"/>
                </a:lnTo>
                <a:lnTo>
                  <a:pt x="463345" y="505687"/>
                </a:lnTo>
                <a:lnTo>
                  <a:pt x="467647" y="504541"/>
                </a:lnTo>
                <a:lnTo>
                  <a:pt x="480060" y="5022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41"/>
          <p:cNvSpPr/>
          <p:nvPr/>
        </p:nvSpPr>
        <p:spPr>
          <a:xfrm>
            <a:off x="8766949" y="3474720"/>
            <a:ext cx="194171" cy="449697"/>
          </a:xfrm>
          <a:custGeom>
            <a:avLst/>
            <a:gdLst/>
            <a:ahLst/>
            <a:cxnLst/>
            <a:rect l="0" t="0" r="0" b="0"/>
            <a:pathLst>
              <a:path w="194171" h="449697">
                <a:moveTo>
                  <a:pt x="11291" y="45719"/>
                </a:moveTo>
                <a:lnTo>
                  <a:pt x="5223" y="51788"/>
                </a:lnTo>
                <a:lnTo>
                  <a:pt x="3435" y="54845"/>
                </a:lnTo>
                <a:lnTo>
                  <a:pt x="1449" y="61628"/>
                </a:lnTo>
                <a:lnTo>
                  <a:pt x="919" y="79185"/>
                </a:lnTo>
                <a:lnTo>
                  <a:pt x="0" y="210335"/>
                </a:lnTo>
                <a:lnTo>
                  <a:pt x="1224" y="231663"/>
                </a:lnTo>
                <a:lnTo>
                  <a:pt x="3310" y="253502"/>
                </a:lnTo>
                <a:lnTo>
                  <a:pt x="5969" y="275681"/>
                </a:lnTo>
                <a:lnTo>
                  <a:pt x="7744" y="300627"/>
                </a:lnTo>
                <a:lnTo>
                  <a:pt x="8926" y="327418"/>
                </a:lnTo>
                <a:lnTo>
                  <a:pt x="9715" y="355438"/>
                </a:lnTo>
                <a:lnTo>
                  <a:pt x="11509" y="376659"/>
                </a:lnTo>
                <a:lnTo>
                  <a:pt x="13977" y="393345"/>
                </a:lnTo>
                <a:lnTo>
                  <a:pt x="16892" y="407010"/>
                </a:lnTo>
                <a:lnTo>
                  <a:pt x="18834" y="417390"/>
                </a:lnTo>
                <a:lnTo>
                  <a:pt x="20130" y="425580"/>
                </a:lnTo>
                <a:lnTo>
                  <a:pt x="20993" y="432310"/>
                </a:lnTo>
                <a:lnTo>
                  <a:pt x="25339" y="443174"/>
                </a:lnTo>
                <a:lnTo>
                  <a:pt x="28277" y="447849"/>
                </a:lnTo>
                <a:lnTo>
                  <a:pt x="30234" y="449696"/>
                </a:lnTo>
                <a:lnTo>
                  <a:pt x="31540" y="449657"/>
                </a:lnTo>
                <a:lnTo>
                  <a:pt x="32410" y="448361"/>
                </a:lnTo>
                <a:lnTo>
                  <a:pt x="30450" y="438607"/>
                </a:lnTo>
                <a:lnTo>
                  <a:pt x="26604" y="423214"/>
                </a:lnTo>
                <a:lnTo>
                  <a:pt x="21499" y="404063"/>
                </a:lnTo>
                <a:lnTo>
                  <a:pt x="18096" y="387485"/>
                </a:lnTo>
                <a:lnTo>
                  <a:pt x="15828" y="372623"/>
                </a:lnTo>
                <a:lnTo>
                  <a:pt x="14315" y="358905"/>
                </a:lnTo>
                <a:lnTo>
                  <a:pt x="14577" y="344680"/>
                </a:lnTo>
                <a:lnTo>
                  <a:pt x="16021" y="330116"/>
                </a:lnTo>
                <a:lnTo>
                  <a:pt x="18254" y="315328"/>
                </a:lnTo>
                <a:lnTo>
                  <a:pt x="19743" y="301658"/>
                </a:lnTo>
                <a:lnTo>
                  <a:pt x="20736" y="288735"/>
                </a:lnTo>
                <a:lnTo>
                  <a:pt x="21397" y="276310"/>
                </a:lnTo>
                <a:lnTo>
                  <a:pt x="25649" y="257866"/>
                </a:lnTo>
                <a:lnTo>
                  <a:pt x="32292" y="235411"/>
                </a:lnTo>
                <a:lnTo>
                  <a:pt x="40532" y="210280"/>
                </a:lnTo>
                <a:lnTo>
                  <a:pt x="53073" y="168811"/>
                </a:lnTo>
                <a:lnTo>
                  <a:pt x="58196" y="150640"/>
                </a:lnTo>
                <a:lnTo>
                  <a:pt x="64151" y="134717"/>
                </a:lnTo>
                <a:lnTo>
                  <a:pt x="70661" y="120291"/>
                </a:lnTo>
                <a:lnTo>
                  <a:pt x="77540" y="106864"/>
                </a:lnTo>
                <a:lnTo>
                  <a:pt x="88477" y="92832"/>
                </a:lnTo>
                <a:lnTo>
                  <a:pt x="102118" y="78398"/>
                </a:lnTo>
                <a:lnTo>
                  <a:pt x="144883" y="37198"/>
                </a:lnTo>
                <a:lnTo>
                  <a:pt x="157501" y="24799"/>
                </a:lnTo>
                <a:lnTo>
                  <a:pt x="167184" y="16533"/>
                </a:lnTo>
                <a:lnTo>
                  <a:pt x="174910" y="11022"/>
                </a:lnTo>
                <a:lnTo>
                  <a:pt x="1941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2"/>
          <p:cNvSpPr/>
          <p:nvPr/>
        </p:nvSpPr>
        <p:spPr>
          <a:xfrm>
            <a:off x="6241432" y="3531870"/>
            <a:ext cx="45069" cy="674370"/>
          </a:xfrm>
          <a:custGeom>
            <a:avLst/>
            <a:gdLst/>
            <a:ahLst/>
            <a:cxnLst/>
            <a:rect l="0" t="0" r="0" b="0"/>
            <a:pathLst>
              <a:path w="45069" h="674370">
                <a:moveTo>
                  <a:pt x="45068" y="0"/>
                </a:moveTo>
                <a:lnTo>
                  <a:pt x="39000" y="12135"/>
                </a:lnTo>
                <a:lnTo>
                  <a:pt x="37212" y="18250"/>
                </a:lnTo>
                <a:lnTo>
                  <a:pt x="36020" y="24867"/>
                </a:lnTo>
                <a:lnTo>
                  <a:pt x="34696" y="37721"/>
                </a:lnTo>
                <a:lnTo>
                  <a:pt x="34108" y="47668"/>
                </a:lnTo>
                <a:lnTo>
                  <a:pt x="27709" y="102882"/>
                </a:lnTo>
                <a:lnTo>
                  <a:pt x="21266" y="148595"/>
                </a:lnTo>
                <a:lnTo>
                  <a:pt x="17770" y="171453"/>
                </a:lnTo>
                <a:lnTo>
                  <a:pt x="14169" y="191772"/>
                </a:lnTo>
                <a:lnTo>
                  <a:pt x="10498" y="210398"/>
                </a:lnTo>
                <a:lnTo>
                  <a:pt x="6781" y="227895"/>
                </a:lnTo>
                <a:lnTo>
                  <a:pt x="4303" y="248450"/>
                </a:lnTo>
                <a:lnTo>
                  <a:pt x="2651" y="271043"/>
                </a:lnTo>
                <a:lnTo>
                  <a:pt x="1550" y="294995"/>
                </a:lnTo>
                <a:lnTo>
                  <a:pt x="0" y="431858"/>
                </a:lnTo>
                <a:lnTo>
                  <a:pt x="1052" y="469515"/>
                </a:lnTo>
                <a:lnTo>
                  <a:pt x="3025" y="497160"/>
                </a:lnTo>
                <a:lnTo>
                  <a:pt x="11867" y="565136"/>
                </a:lnTo>
                <a:lnTo>
                  <a:pt x="15314" y="590117"/>
                </a:lnTo>
                <a:lnTo>
                  <a:pt x="18882" y="608042"/>
                </a:lnTo>
                <a:lnTo>
                  <a:pt x="22531" y="621261"/>
                </a:lnTo>
                <a:lnTo>
                  <a:pt x="26233" y="631344"/>
                </a:lnTo>
                <a:lnTo>
                  <a:pt x="28701" y="640605"/>
                </a:lnTo>
                <a:lnTo>
                  <a:pt x="30347" y="649320"/>
                </a:lnTo>
                <a:lnTo>
                  <a:pt x="31444" y="657670"/>
                </a:lnTo>
                <a:lnTo>
                  <a:pt x="33445" y="664506"/>
                </a:lnTo>
                <a:lnTo>
                  <a:pt x="36049" y="670334"/>
                </a:lnTo>
                <a:lnTo>
                  <a:pt x="33638" y="6743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3"/>
          <p:cNvSpPr/>
          <p:nvPr/>
        </p:nvSpPr>
        <p:spPr>
          <a:xfrm>
            <a:off x="6183629" y="3166109"/>
            <a:ext cx="11431" cy="22861"/>
          </a:xfrm>
          <a:custGeom>
            <a:avLst/>
            <a:gdLst/>
            <a:ahLst/>
            <a:cxnLst/>
            <a:rect l="0" t="0" r="0" b="0"/>
            <a:pathLst>
              <a:path w="11431" h="22861">
                <a:moveTo>
                  <a:pt x="11430" y="2286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4"/>
          <p:cNvSpPr/>
          <p:nvPr/>
        </p:nvSpPr>
        <p:spPr>
          <a:xfrm>
            <a:off x="6457950" y="3384114"/>
            <a:ext cx="342901" cy="705899"/>
          </a:xfrm>
          <a:custGeom>
            <a:avLst/>
            <a:gdLst/>
            <a:ahLst/>
            <a:cxnLst/>
            <a:rect l="0" t="0" r="0" b="0"/>
            <a:pathLst>
              <a:path w="342901" h="705899">
                <a:moveTo>
                  <a:pt x="0" y="33456"/>
                </a:moveTo>
                <a:lnTo>
                  <a:pt x="0" y="57727"/>
                </a:lnTo>
                <a:lnTo>
                  <a:pt x="3387" y="76416"/>
                </a:lnTo>
                <a:lnTo>
                  <a:pt x="7855" y="93189"/>
                </a:lnTo>
                <a:lnTo>
                  <a:pt x="27199" y="225031"/>
                </a:lnTo>
                <a:lnTo>
                  <a:pt x="29562" y="246263"/>
                </a:lnTo>
                <a:lnTo>
                  <a:pt x="31138" y="265497"/>
                </a:lnTo>
                <a:lnTo>
                  <a:pt x="32189" y="283400"/>
                </a:lnTo>
                <a:lnTo>
                  <a:pt x="41730" y="403620"/>
                </a:lnTo>
                <a:lnTo>
                  <a:pt x="43946" y="448586"/>
                </a:lnTo>
                <a:lnTo>
                  <a:pt x="45808" y="471499"/>
                </a:lnTo>
                <a:lnTo>
                  <a:pt x="53225" y="541142"/>
                </a:lnTo>
                <a:lnTo>
                  <a:pt x="54533" y="558603"/>
                </a:lnTo>
                <a:lnTo>
                  <a:pt x="55405" y="574054"/>
                </a:lnTo>
                <a:lnTo>
                  <a:pt x="57257" y="589434"/>
                </a:lnTo>
                <a:lnTo>
                  <a:pt x="59761" y="604768"/>
                </a:lnTo>
                <a:lnTo>
                  <a:pt x="62700" y="620071"/>
                </a:lnTo>
                <a:lnTo>
                  <a:pt x="65930" y="632812"/>
                </a:lnTo>
                <a:lnTo>
                  <a:pt x="72905" y="653743"/>
                </a:lnTo>
                <a:lnTo>
                  <a:pt x="76852" y="674899"/>
                </a:lnTo>
                <a:lnTo>
                  <a:pt x="79825" y="705898"/>
                </a:lnTo>
                <a:lnTo>
                  <a:pt x="79955" y="695119"/>
                </a:lnTo>
                <a:lnTo>
                  <a:pt x="76599" y="682705"/>
                </a:lnTo>
                <a:lnTo>
                  <a:pt x="67569" y="661436"/>
                </a:lnTo>
                <a:lnTo>
                  <a:pt x="64096" y="654039"/>
                </a:lnTo>
                <a:lnTo>
                  <a:pt x="60236" y="635660"/>
                </a:lnTo>
                <a:lnTo>
                  <a:pt x="59208" y="625425"/>
                </a:lnTo>
                <a:lnTo>
                  <a:pt x="51692" y="568546"/>
                </a:lnTo>
                <a:lnTo>
                  <a:pt x="49701" y="548932"/>
                </a:lnTo>
                <a:lnTo>
                  <a:pt x="48374" y="530777"/>
                </a:lnTo>
                <a:lnTo>
                  <a:pt x="47489" y="513593"/>
                </a:lnTo>
                <a:lnTo>
                  <a:pt x="46506" y="464020"/>
                </a:lnTo>
                <a:lnTo>
                  <a:pt x="46243" y="434799"/>
                </a:lnTo>
                <a:lnTo>
                  <a:pt x="47338" y="410237"/>
                </a:lnTo>
                <a:lnTo>
                  <a:pt x="49339" y="388784"/>
                </a:lnTo>
                <a:lnTo>
                  <a:pt x="51942" y="369401"/>
                </a:lnTo>
                <a:lnTo>
                  <a:pt x="58222" y="330931"/>
                </a:lnTo>
                <a:lnTo>
                  <a:pt x="61675" y="311783"/>
                </a:lnTo>
                <a:lnTo>
                  <a:pt x="67786" y="287587"/>
                </a:lnTo>
                <a:lnTo>
                  <a:pt x="75671" y="260026"/>
                </a:lnTo>
                <a:lnTo>
                  <a:pt x="92051" y="205274"/>
                </a:lnTo>
                <a:lnTo>
                  <a:pt x="103565" y="164006"/>
                </a:lnTo>
                <a:lnTo>
                  <a:pt x="112224" y="143349"/>
                </a:lnTo>
                <a:lnTo>
                  <a:pt x="123075" y="121958"/>
                </a:lnTo>
                <a:lnTo>
                  <a:pt x="135390" y="100077"/>
                </a:lnTo>
                <a:lnTo>
                  <a:pt x="146140" y="81680"/>
                </a:lnTo>
                <a:lnTo>
                  <a:pt x="164858" y="51079"/>
                </a:lnTo>
                <a:lnTo>
                  <a:pt x="173405" y="40124"/>
                </a:lnTo>
                <a:lnTo>
                  <a:pt x="181643" y="31551"/>
                </a:lnTo>
                <a:lnTo>
                  <a:pt x="196300" y="18639"/>
                </a:lnTo>
                <a:lnTo>
                  <a:pt x="207047" y="8667"/>
                </a:lnTo>
                <a:lnTo>
                  <a:pt x="212962" y="5500"/>
                </a:lnTo>
                <a:lnTo>
                  <a:pt x="219444" y="3388"/>
                </a:lnTo>
                <a:lnTo>
                  <a:pt x="226306" y="1981"/>
                </a:lnTo>
                <a:lnTo>
                  <a:pt x="232150" y="1042"/>
                </a:lnTo>
                <a:lnTo>
                  <a:pt x="242031" y="0"/>
                </a:lnTo>
                <a:lnTo>
                  <a:pt x="246444" y="991"/>
                </a:lnTo>
                <a:lnTo>
                  <a:pt x="254734" y="5481"/>
                </a:lnTo>
                <a:lnTo>
                  <a:pt x="262652" y="11709"/>
                </a:lnTo>
                <a:lnTo>
                  <a:pt x="271674" y="19980"/>
                </a:lnTo>
                <a:lnTo>
                  <a:pt x="284150" y="32123"/>
                </a:lnTo>
                <a:lnTo>
                  <a:pt x="294775" y="45987"/>
                </a:lnTo>
                <a:lnTo>
                  <a:pt x="303731" y="61885"/>
                </a:lnTo>
                <a:lnTo>
                  <a:pt x="311945" y="81651"/>
                </a:lnTo>
                <a:lnTo>
                  <a:pt x="316441" y="103135"/>
                </a:lnTo>
                <a:lnTo>
                  <a:pt x="317641" y="114199"/>
                </a:lnTo>
                <a:lnTo>
                  <a:pt x="325397" y="172244"/>
                </a:lnTo>
                <a:lnTo>
                  <a:pt x="327421" y="193291"/>
                </a:lnTo>
                <a:lnTo>
                  <a:pt x="328770" y="213672"/>
                </a:lnTo>
                <a:lnTo>
                  <a:pt x="329670" y="233610"/>
                </a:lnTo>
                <a:lnTo>
                  <a:pt x="331312" y="563078"/>
                </a:lnTo>
                <a:lnTo>
                  <a:pt x="332634" y="596087"/>
                </a:lnTo>
                <a:lnTo>
                  <a:pt x="334786" y="618093"/>
                </a:lnTo>
                <a:lnTo>
                  <a:pt x="342900" y="6621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5"/>
          <p:cNvSpPr/>
          <p:nvPr/>
        </p:nvSpPr>
        <p:spPr>
          <a:xfrm>
            <a:off x="6972502" y="3394751"/>
            <a:ext cx="399849" cy="674300"/>
          </a:xfrm>
          <a:custGeom>
            <a:avLst/>
            <a:gdLst/>
            <a:ahLst/>
            <a:cxnLst/>
            <a:rect l="0" t="0" r="0" b="0"/>
            <a:pathLst>
              <a:path w="399849" h="674300">
                <a:moveTo>
                  <a:pt x="308407" y="11388"/>
                </a:moveTo>
                <a:lnTo>
                  <a:pt x="302340" y="5321"/>
                </a:lnTo>
                <a:lnTo>
                  <a:pt x="299282" y="3533"/>
                </a:lnTo>
                <a:lnTo>
                  <a:pt x="292499" y="1547"/>
                </a:lnTo>
                <a:lnTo>
                  <a:pt x="281863" y="665"/>
                </a:lnTo>
                <a:lnTo>
                  <a:pt x="269940" y="272"/>
                </a:lnTo>
                <a:lnTo>
                  <a:pt x="251938" y="20"/>
                </a:lnTo>
                <a:lnTo>
                  <a:pt x="247901" y="0"/>
                </a:lnTo>
                <a:lnTo>
                  <a:pt x="236643" y="3364"/>
                </a:lnTo>
                <a:lnTo>
                  <a:pt x="230084" y="6039"/>
                </a:lnTo>
                <a:lnTo>
                  <a:pt x="223172" y="10362"/>
                </a:lnTo>
                <a:lnTo>
                  <a:pt x="216024" y="15784"/>
                </a:lnTo>
                <a:lnTo>
                  <a:pt x="208718" y="21939"/>
                </a:lnTo>
                <a:lnTo>
                  <a:pt x="201308" y="28582"/>
                </a:lnTo>
                <a:lnTo>
                  <a:pt x="186301" y="42737"/>
                </a:lnTo>
                <a:lnTo>
                  <a:pt x="163572" y="64986"/>
                </a:lnTo>
                <a:lnTo>
                  <a:pt x="155971" y="73790"/>
                </a:lnTo>
                <a:lnTo>
                  <a:pt x="148363" y="83470"/>
                </a:lnTo>
                <a:lnTo>
                  <a:pt x="140751" y="93733"/>
                </a:lnTo>
                <a:lnTo>
                  <a:pt x="125521" y="115296"/>
                </a:lnTo>
                <a:lnTo>
                  <a:pt x="117903" y="126380"/>
                </a:lnTo>
                <a:lnTo>
                  <a:pt x="109015" y="137579"/>
                </a:lnTo>
                <a:lnTo>
                  <a:pt x="99278" y="148856"/>
                </a:lnTo>
                <a:lnTo>
                  <a:pt x="88979" y="160183"/>
                </a:lnTo>
                <a:lnTo>
                  <a:pt x="80841" y="172815"/>
                </a:lnTo>
                <a:lnTo>
                  <a:pt x="74147" y="186316"/>
                </a:lnTo>
                <a:lnTo>
                  <a:pt x="68413" y="200397"/>
                </a:lnTo>
                <a:lnTo>
                  <a:pt x="62051" y="214864"/>
                </a:lnTo>
                <a:lnTo>
                  <a:pt x="48209" y="244485"/>
                </a:lnTo>
                <a:lnTo>
                  <a:pt x="42232" y="259496"/>
                </a:lnTo>
                <a:lnTo>
                  <a:pt x="36977" y="274583"/>
                </a:lnTo>
                <a:lnTo>
                  <a:pt x="19418" y="329231"/>
                </a:lnTo>
                <a:lnTo>
                  <a:pt x="15418" y="342663"/>
                </a:lnTo>
                <a:lnTo>
                  <a:pt x="7586" y="371135"/>
                </a:lnTo>
                <a:lnTo>
                  <a:pt x="4990" y="385839"/>
                </a:lnTo>
                <a:lnTo>
                  <a:pt x="3259" y="400722"/>
                </a:lnTo>
                <a:lnTo>
                  <a:pt x="2106" y="415724"/>
                </a:lnTo>
                <a:lnTo>
                  <a:pt x="1336" y="429536"/>
                </a:lnTo>
                <a:lnTo>
                  <a:pt x="481" y="455042"/>
                </a:lnTo>
                <a:lnTo>
                  <a:pt x="0" y="490821"/>
                </a:lnTo>
                <a:lnTo>
                  <a:pt x="3275" y="510643"/>
                </a:lnTo>
                <a:lnTo>
                  <a:pt x="8963" y="529189"/>
                </a:lnTo>
                <a:lnTo>
                  <a:pt x="15724" y="550132"/>
                </a:lnTo>
                <a:lnTo>
                  <a:pt x="26349" y="568753"/>
                </a:lnTo>
                <a:lnTo>
                  <a:pt x="38268" y="584226"/>
                </a:lnTo>
                <a:lnTo>
                  <a:pt x="47799" y="595337"/>
                </a:lnTo>
                <a:lnTo>
                  <a:pt x="59655" y="607894"/>
                </a:lnTo>
                <a:lnTo>
                  <a:pt x="66373" y="614799"/>
                </a:lnTo>
                <a:lnTo>
                  <a:pt x="73391" y="620672"/>
                </a:lnTo>
                <a:lnTo>
                  <a:pt x="80610" y="625858"/>
                </a:lnTo>
                <a:lnTo>
                  <a:pt x="87963" y="630585"/>
                </a:lnTo>
                <a:lnTo>
                  <a:pt x="95404" y="635006"/>
                </a:lnTo>
                <a:lnTo>
                  <a:pt x="102905" y="639224"/>
                </a:lnTo>
                <a:lnTo>
                  <a:pt x="110446" y="643305"/>
                </a:lnTo>
                <a:lnTo>
                  <a:pt x="145330" y="661185"/>
                </a:lnTo>
                <a:lnTo>
                  <a:pt x="156510" y="665566"/>
                </a:lnTo>
                <a:lnTo>
                  <a:pt x="166502" y="668487"/>
                </a:lnTo>
                <a:lnTo>
                  <a:pt x="175704" y="670434"/>
                </a:lnTo>
                <a:lnTo>
                  <a:pt x="184378" y="671732"/>
                </a:lnTo>
                <a:lnTo>
                  <a:pt x="192702" y="672598"/>
                </a:lnTo>
                <a:lnTo>
                  <a:pt x="200790" y="673175"/>
                </a:lnTo>
                <a:lnTo>
                  <a:pt x="208723" y="673559"/>
                </a:lnTo>
                <a:lnTo>
                  <a:pt x="224310" y="673987"/>
                </a:lnTo>
                <a:lnTo>
                  <a:pt x="270283" y="674299"/>
                </a:lnTo>
                <a:lnTo>
                  <a:pt x="279181" y="673039"/>
                </a:lnTo>
                <a:lnTo>
                  <a:pt x="288923" y="670929"/>
                </a:lnTo>
                <a:lnTo>
                  <a:pt x="299228" y="668252"/>
                </a:lnTo>
                <a:lnTo>
                  <a:pt x="307368" y="665198"/>
                </a:lnTo>
                <a:lnTo>
                  <a:pt x="319798" y="658417"/>
                </a:lnTo>
                <a:lnTo>
                  <a:pt x="328701" y="653561"/>
                </a:lnTo>
                <a:lnTo>
                  <a:pt x="352140" y="641392"/>
                </a:lnTo>
                <a:lnTo>
                  <a:pt x="361693" y="635861"/>
                </a:lnTo>
                <a:lnTo>
                  <a:pt x="369331" y="630903"/>
                </a:lnTo>
                <a:lnTo>
                  <a:pt x="381204" y="622008"/>
                </a:lnTo>
                <a:lnTo>
                  <a:pt x="386149" y="617858"/>
                </a:lnTo>
                <a:lnTo>
                  <a:pt x="399848" y="6057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46"/>
          <p:cNvSpPr/>
          <p:nvPr/>
        </p:nvSpPr>
        <p:spPr>
          <a:xfrm>
            <a:off x="7440930" y="3464005"/>
            <a:ext cx="251461" cy="488900"/>
          </a:xfrm>
          <a:custGeom>
            <a:avLst/>
            <a:gdLst/>
            <a:ahLst/>
            <a:cxnLst/>
            <a:rect l="0" t="0" r="0" b="0"/>
            <a:pathLst>
              <a:path w="251461" h="488900">
                <a:moveTo>
                  <a:pt x="0" y="285034"/>
                </a:moveTo>
                <a:lnTo>
                  <a:pt x="15908" y="253216"/>
                </a:lnTo>
                <a:lnTo>
                  <a:pt x="22036" y="244772"/>
                </a:lnTo>
                <a:lnTo>
                  <a:pt x="29930" y="235333"/>
                </a:lnTo>
                <a:lnTo>
                  <a:pt x="39004" y="225230"/>
                </a:lnTo>
                <a:lnTo>
                  <a:pt x="55858" y="207231"/>
                </a:lnTo>
                <a:lnTo>
                  <a:pt x="63908" y="198876"/>
                </a:lnTo>
                <a:lnTo>
                  <a:pt x="70545" y="190765"/>
                </a:lnTo>
                <a:lnTo>
                  <a:pt x="76240" y="182818"/>
                </a:lnTo>
                <a:lnTo>
                  <a:pt x="81307" y="174981"/>
                </a:lnTo>
                <a:lnTo>
                  <a:pt x="85954" y="167215"/>
                </a:lnTo>
                <a:lnTo>
                  <a:pt x="90322" y="159499"/>
                </a:lnTo>
                <a:lnTo>
                  <a:pt x="94505" y="151814"/>
                </a:lnTo>
                <a:lnTo>
                  <a:pt x="101103" y="142881"/>
                </a:lnTo>
                <a:lnTo>
                  <a:pt x="109312" y="133115"/>
                </a:lnTo>
                <a:lnTo>
                  <a:pt x="118595" y="122795"/>
                </a:lnTo>
                <a:lnTo>
                  <a:pt x="126053" y="113375"/>
                </a:lnTo>
                <a:lnTo>
                  <a:pt x="132295" y="104555"/>
                </a:lnTo>
                <a:lnTo>
                  <a:pt x="137726" y="96135"/>
                </a:lnTo>
                <a:lnTo>
                  <a:pt x="141347" y="87981"/>
                </a:lnTo>
                <a:lnTo>
                  <a:pt x="143762" y="80006"/>
                </a:lnTo>
                <a:lnTo>
                  <a:pt x="146444" y="65641"/>
                </a:lnTo>
                <a:lnTo>
                  <a:pt x="147636" y="55023"/>
                </a:lnTo>
                <a:lnTo>
                  <a:pt x="148166" y="42684"/>
                </a:lnTo>
                <a:lnTo>
                  <a:pt x="148505" y="20134"/>
                </a:lnTo>
                <a:lnTo>
                  <a:pt x="147264" y="15724"/>
                </a:lnTo>
                <a:lnTo>
                  <a:pt x="139532" y="2908"/>
                </a:lnTo>
                <a:lnTo>
                  <a:pt x="138741" y="1700"/>
                </a:lnTo>
                <a:lnTo>
                  <a:pt x="131089" y="358"/>
                </a:lnTo>
                <a:lnTo>
                  <a:pt x="125493" y="0"/>
                </a:lnTo>
                <a:lnTo>
                  <a:pt x="121761" y="1031"/>
                </a:lnTo>
                <a:lnTo>
                  <a:pt x="119274" y="2989"/>
                </a:lnTo>
                <a:lnTo>
                  <a:pt x="112387" y="15199"/>
                </a:lnTo>
                <a:lnTo>
                  <a:pt x="98681" y="42080"/>
                </a:lnTo>
                <a:lnTo>
                  <a:pt x="77725" y="94082"/>
                </a:lnTo>
                <a:lnTo>
                  <a:pt x="63246" y="131063"/>
                </a:lnTo>
                <a:lnTo>
                  <a:pt x="52324" y="165876"/>
                </a:lnTo>
                <a:lnTo>
                  <a:pt x="43772" y="199246"/>
                </a:lnTo>
                <a:lnTo>
                  <a:pt x="36801" y="231652"/>
                </a:lnTo>
                <a:lnTo>
                  <a:pt x="30884" y="257066"/>
                </a:lnTo>
                <a:lnTo>
                  <a:pt x="25670" y="277819"/>
                </a:lnTo>
                <a:lnTo>
                  <a:pt x="20923" y="295464"/>
                </a:lnTo>
                <a:lnTo>
                  <a:pt x="17758" y="311038"/>
                </a:lnTo>
                <a:lnTo>
                  <a:pt x="15648" y="325230"/>
                </a:lnTo>
                <a:lnTo>
                  <a:pt x="14242" y="338501"/>
                </a:lnTo>
                <a:lnTo>
                  <a:pt x="13304" y="351159"/>
                </a:lnTo>
                <a:lnTo>
                  <a:pt x="12680" y="363407"/>
                </a:lnTo>
                <a:lnTo>
                  <a:pt x="12263" y="375383"/>
                </a:lnTo>
                <a:lnTo>
                  <a:pt x="13255" y="388447"/>
                </a:lnTo>
                <a:lnTo>
                  <a:pt x="15187" y="402236"/>
                </a:lnTo>
                <a:lnTo>
                  <a:pt x="17744" y="416509"/>
                </a:lnTo>
                <a:lnTo>
                  <a:pt x="20719" y="428564"/>
                </a:lnTo>
                <a:lnTo>
                  <a:pt x="23973" y="439141"/>
                </a:lnTo>
                <a:lnTo>
                  <a:pt x="27411" y="448732"/>
                </a:lnTo>
                <a:lnTo>
                  <a:pt x="34619" y="462776"/>
                </a:lnTo>
                <a:lnTo>
                  <a:pt x="38320" y="468298"/>
                </a:lnTo>
                <a:lnTo>
                  <a:pt x="42056" y="471981"/>
                </a:lnTo>
                <a:lnTo>
                  <a:pt x="45817" y="474435"/>
                </a:lnTo>
                <a:lnTo>
                  <a:pt x="49594" y="476072"/>
                </a:lnTo>
                <a:lnTo>
                  <a:pt x="60565" y="481277"/>
                </a:lnTo>
                <a:lnTo>
                  <a:pt x="67047" y="484443"/>
                </a:lnTo>
                <a:lnTo>
                  <a:pt x="72637" y="486553"/>
                </a:lnTo>
                <a:lnTo>
                  <a:pt x="77635" y="487960"/>
                </a:lnTo>
                <a:lnTo>
                  <a:pt x="82236" y="488899"/>
                </a:lnTo>
                <a:lnTo>
                  <a:pt x="87845" y="488254"/>
                </a:lnTo>
                <a:lnTo>
                  <a:pt x="94123" y="486554"/>
                </a:lnTo>
                <a:lnTo>
                  <a:pt x="100849" y="484151"/>
                </a:lnTo>
                <a:lnTo>
                  <a:pt x="110412" y="481278"/>
                </a:lnTo>
                <a:lnTo>
                  <a:pt x="121868" y="478094"/>
                </a:lnTo>
                <a:lnTo>
                  <a:pt x="251460" y="4450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47"/>
          <p:cNvSpPr/>
          <p:nvPr/>
        </p:nvSpPr>
        <p:spPr>
          <a:xfrm>
            <a:off x="7772414" y="3463289"/>
            <a:ext cx="308571" cy="640082"/>
          </a:xfrm>
          <a:custGeom>
            <a:avLst/>
            <a:gdLst/>
            <a:ahLst/>
            <a:cxnLst/>
            <a:rect l="0" t="0" r="0" b="0"/>
            <a:pathLst>
              <a:path w="308571" h="640082">
                <a:moveTo>
                  <a:pt x="57136" y="0"/>
                </a:moveTo>
                <a:lnTo>
                  <a:pt x="51068" y="6069"/>
                </a:lnTo>
                <a:lnTo>
                  <a:pt x="49280" y="10396"/>
                </a:lnTo>
                <a:lnTo>
                  <a:pt x="47294" y="21977"/>
                </a:lnTo>
                <a:lnTo>
                  <a:pt x="46764" y="32432"/>
                </a:lnTo>
                <a:lnTo>
                  <a:pt x="46176" y="60981"/>
                </a:lnTo>
                <a:lnTo>
                  <a:pt x="44749" y="80024"/>
                </a:lnTo>
                <a:lnTo>
                  <a:pt x="42529" y="101610"/>
                </a:lnTo>
                <a:lnTo>
                  <a:pt x="39777" y="124890"/>
                </a:lnTo>
                <a:lnTo>
                  <a:pt x="37944" y="150570"/>
                </a:lnTo>
                <a:lnTo>
                  <a:pt x="36720" y="177850"/>
                </a:lnTo>
                <a:lnTo>
                  <a:pt x="35906" y="206197"/>
                </a:lnTo>
                <a:lnTo>
                  <a:pt x="32822" y="247955"/>
                </a:lnTo>
                <a:lnTo>
                  <a:pt x="18887" y="403245"/>
                </a:lnTo>
                <a:lnTo>
                  <a:pt x="16396" y="445360"/>
                </a:lnTo>
                <a:lnTo>
                  <a:pt x="14736" y="483597"/>
                </a:lnTo>
                <a:lnTo>
                  <a:pt x="12359" y="512898"/>
                </a:lnTo>
                <a:lnTo>
                  <a:pt x="9504" y="536242"/>
                </a:lnTo>
                <a:lnTo>
                  <a:pt x="6332" y="555615"/>
                </a:lnTo>
                <a:lnTo>
                  <a:pt x="2806" y="573753"/>
                </a:lnTo>
                <a:lnTo>
                  <a:pt x="1866" y="576812"/>
                </a:lnTo>
                <a:lnTo>
                  <a:pt x="1239" y="576312"/>
                </a:lnTo>
                <a:lnTo>
                  <a:pt x="233" y="557258"/>
                </a:lnTo>
                <a:lnTo>
                  <a:pt x="0" y="484589"/>
                </a:lnTo>
                <a:lnTo>
                  <a:pt x="1264" y="466569"/>
                </a:lnTo>
                <a:lnTo>
                  <a:pt x="3378" y="445666"/>
                </a:lnTo>
                <a:lnTo>
                  <a:pt x="6057" y="422842"/>
                </a:lnTo>
                <a:lnTo>
                  <a:pt x="10383" y="397464"/>
                </a:lnTo>
                <a:lnTo>
                  <a:pt x="15808" y="370387"/>
                </a:lnTo>
                <a:lnTo>
                  <a:pt x="21963" y="342174"/>
                </a:lnTo>
                <a:lnTo>
                  <a:pt x="35577" y="287121"/>
                </a:lnTo>
                <a:lnTo>
                  <a:pt x="42764" y="259994"/>
                </a:lnTo>
                <a:lnTo>
                  <a:pt x="50094" y="239370"/>
                </a:lnTo>
                <a:lnTo>
                  <a:pt x="57522" y="223080"/>
                </a:lnTo>
                <a:lnTo>
                  <a:pt x="73817" y="194397"/>
                </a:lnTo>
                <a:lnTo>
                  <a:pt x="101872" y="146358"/>
                </a:lnTo>
                <a:lnTo>
                  <a:pt x="114272" y="123892"/>
                </a:lnTo>
                <a:lnTo>
                  <a:pt x="128392" y="96964"/>
                </a:lnTo>
                <a:lnTo>
                  <a:pt x="133849" y="91313"/>
                </a:lnTo>
                <a:lnTo>
                  <a:pt x="140029" y="87545"/>
                </a:lnTo>
                <a:lnTo>
                  <a:pt x="146687" y="85034"/>
                </a:lnTo>
                <a:lnTo>
                  <a:pt x="152397" y="82089"/>
                </a:lnTo>
                <a:lnTo>
                  <a:pt x="157473" y="78856"/>
                </a:lnTo>
                <a:lnTo>
                  <a:pt x="162127" y="75431"/>
                </a:lnTo>
                <a:lnTo>
                  <a:pt x="167770" y="73147"/>
                </a:lnTo>
                <a:lnTo>
                  <a:pt x="174072" y="71625"/>
                </a:lnTo>
                <a:lnTo>
                  <a:pt x="180813" y="70610"/>
                </a:lnTo>
                <a:lnTo>
                  <a:pt x="186576" y="71204"/>
                </a:lnTo>
                <a:lnTo>
                  <a:pt x="191690" y="72869"/>
                </a:lnTo>
                <a:lnTo>
                  <a:pt x="196368" y="75250"/>
                </a:lnTo>
                <a:lnTo>
                  <a:pt x="202027" y="76837"/>
                </a:lnTo>
                <a:lnTo>
                  <a:pt x="208340" y="77894"/>
                </a:lnTo>
                <a:lnTo>
                  <a:pt x="215089" y="78600"/>
                </a:lnTo>
                <a:lnTo>
                  <a:pt x="220858" y="81610"/>
                </a:lnTo>
                <a:lnTo>
                  <a:pt x="225973" y="86157"/>
                </a:lnTo>
                <a:lnTo>
                  <a:pt x="235045" y="96712"/>
                </a:lnTo>
                <a:lnTo>
                  <a:pt x="243309" y="105637"/>
                </a:lnTo>
                <a:lnTo>
                  <a:pt x="251216" y="117223"/>
                </a:lnTo>
                <a:lnTo>
                  <a:pt x="258963" y="132110"/>
                </a:lnTo>
                <a:lnTo>
                  <a:pt x="270465" y="160640"/>
                </a:lnTo>
                <a:lnTo>
                  <a:pt x="278102" y="177653"/>
                </a:lnTo>
                <a:lnTo>
                  <a:pt x="282343" y="197067"/>
                </a:lnTo>
                <a:lnTo>
                  <a:pt x="283474" y="207578"/>
                </a:lnTo>
                <a:lnTo>
                  <a:pt x="286768" y="226016"/>
                </a:lnTo>
                <a:lnTo>
                  <a:pt x="297201" y="276981"/>
                </a:lnTo>
                <a:lnTo>
                  <a:pt x="300999" y="304035"/>
                </a:lnTo>
                <a:lnTo>
                  <a:pt x="303531" y="330960"/>
                </a:lnTo>
                <a:lnTo>
                  <a:pt x="305220" y="357800"/>
                </a:lnTo>
                <a:lnTo>
                  <a:pt x="306345" y="387124"/>
                </a:lnTo>
                <a:lnTo>
                  <a:pt x="307929" y="476653"/>
                </a:lnTo>
                <a:lnTo>
                  <a:pt x="308570" y="588336"/>
                </a:lnTo>
                <a:lnTo>
                  <a:pt x="305197" y="604806"/>
                </a:lnTo>
                <a:lnTo>
                  <a:pt x="298752" y="623940"/>
                </a:lnTo>
                <a:lnTo>
                  <a:pt x="297165" y="6400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48"/>
          <p:cNvSpPr/>
          <p:nvPr/>
        </p:nvSpPr>
        <p:spPr>
          <a:xfrm>
            <a:off x="8366759" y="3131819"/>
            <a:ext cx="56156" cy="925832"/>
          </a:xfrm>
          <a:custGeom>
            <a:avLst/>
            <a:gdLst/>
            <a:ahLst/>
            <a:cxnLst/>
            <a:rect l="0" t="0" r="0" b="0"/>
            <a:pathLst>
              <a:path w="56156" h="925832">
                <a:moveTo>
                  <a:pt x="11431" y="0"/>
                </a:moveTo>
                <a:lnTo>
                  <a:pt x="27339" y="31818"/>
                </a:lnTo>
                <a:lnTo>
                  <a:pt x="30926" y="42803"/>
                </a:lnTo>
                <a:lnTo>
                  <a:pt x="34587" y="56475"/>
                </a:lnTo>
                <a:lnTo>
                  <a:pt x="38299" y="71940"/>
                </a:lnTo>
                <a:lnTo>
                  <a:pt x="42043" y="86060"/>
                </a:lnTo>
                <a:lnTo>
                  <a:pt x="49590" y="111909"/>
                </a:lnTo>
                <a:lnTo>
                  <a:pt x="52110" y="124136"/>
                </a:lnTo>
                <a:lnTo>
                  <a:pt x="53790" y="136098"/>
                </a:lnTo>
                <a:lnTo>
                  <a:pt x="54910" y="147882"/>
                </a:lnTo>
                <a:lnTo>
                  <a:pt x="56155" y="174522"/>
                </a:lnTo>
                <a:lnTo>
                  <a:pt x="55438" y="203296"/>
                </a:lnTo>
                <a:lnTo>
                  <a:pt x="53469" y="218080"/>
                </a:lnTo>
                <a:lnTo>
                  <a:pt x="50886" y="233017"/>
                </a:lnTo>
                <a:lnTo>
                  <a:pt x="44630" y="280093"/>
                </a:lnTo>
                <a:lnTo>
                  <a:pt x="41183" y="308649"/>
                </a:lnTo>
                <a:lnTo>
                  <a:pt x="38886" y="332766"/>
                </a:lnTo>
                <a:lnTo>
                  <a:pt x="37354" y="353924"/>
                </a:lnTo>
                <a:lnTo>
                  <a:pt x="36332" y="373110"/>
                </a:lnTo>
                <a:lnTo>
                  <a:pt x="33112" y="403680"/>
                </a:lnTo>
                <a:lnTo>
                  <a:pt x="18984" y="518954"/>
                </a:lnTo>
                <a:lnTo>
                  <a:pt x="16466" y="546629"/>
                </a:lnTo>
                <a:lnTo>
                  <a:pt x="14787" y="570160"/>
                </a:lnTo>
                <a:lnTo>
                  <a:pt x="13669" y="590927"/>
                </a:lnTo>
                <a:lnTo>
                  <a:pt x="12425" y="627548"/>
                </a:lnTo>
                <a:lnTo>
                  <a:pt x="2515" y="792821"/>
                </a:lnTo>
                <a:lnTo>
                  <a:pt x="1118" y="842585"/>
                </a:lnTo>
                <a:lnTo>
                  <a:pt x="0" y="9258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49"/>
          <p:cNvSpPr/>
          <p:nvPr/>
        </p:nvSpPr>
        <p:spPr>
          <a:xfrm>
            <a:off x="8149590" y="3406139"/>
            <a:ext cx="514351" cy="274321"/>
          </a:xfrm>
          <a:custGeom>
            <a:avLst/>
            <a:gdLst/>
            <a:ahLst/>
            <a:cxnLst/>
            <a:rect l="0" t="0" r="0" b="0"/>
            <a:pathLst>
              <a:path w="514351" h="274321">
                <a:moveTo>
                  <a:pt x="0" y="274320"/>
                </a:moveTo>
                <a:lnTo>
                  <a:pt x="6068" y="274320"/>
                </a:lnTo>
                <a:lnTo>
                  <a:pt x="7855" y="273050"/>
                </a:lnTo>
                <a:lnTo>
                  <a:pt x="9046" y="270934"/>
                </a:lnTo>
                <a:lnTo>
                  <a:pt x="9841" y="268253"/>
                </a:lnTo>
                <a:lnTo>
                  <a:pt x="12910" y="266465"/>
                </a:lnTo>
                <a:lnTo>
                  <a:pt x="23094" y="264479"/>
                </a:lnTo>
                <a:lnTo>
                  <a:pt x="37040" y="263361"/>
                </a:lnTo>
                <a:lnTo>
                  <a:pt x="46283" y="260664"/>
                </a:lnTo>
                <a:lnTo>
                  <a:pt x="58795" y="256326"/>
                </a:lnTo>
                <a:lnTo>
                  <a:pt x="73487" y="250894"/>
                </a:lnTo>
                <a:lnTo>
                  <a:pt x="85821" y="246003"/>
                </a:lnTo>
                <a:lnTo>
                  <a:pt x="96584" y="241472"/>
                </a:lnTo>
                <a:lnTo>
                  <a:pt x="115316" y="233051"/>
                </a:lnTo>
                <a:lnTo>
                  <a:pt x="132108" y="225075"/>
                </a:lnTo>
                <a:lnTo>
                  <a:pt x="158198" y="213910"/>
                </a:lnTo>
                <a:lnTo>
                  <a:pt x="174045" y="207377"/>
                </a:lnTo>
                <a:lnTo>
                  <a:pt x="197310" y="196672"/>
                </a:lnTo>
                <a:lnTo>
                  <a:pt x="257027" y="167843"/>
                </a:lnTo>
                <a:lnTo>
                  <a:pt x="280571" y="155076"/>
                </a:lnTo>
                <a:lnTo>
                  <a:pt x="298807" y="144024"/>
                </a:lnTo>
                <a:lnTo>
                  <a:pt x="313505" y="134116"/>
                </a:lnTo>
                <a:lnTo>
                  <a:pt x="346768" y="112947"/>
                </a:lnTo>
                <a:lnTo>
                  <a:pt x="364529" y="101968"/>
                </a:lnTo>
                <a:lnTo>
                  <a:pt x="383989" y="90839"/>
                </a:lnTo>
                <a:lnTo>
                  <a:pt x="425932" y="68313"/>
                </a:lnTo>
                <a:lnTo>
                  <a:pt x="445244" y="55702"/>
                </a:lnTo>
                <a:lnTo>
                  <a:pt x="463199" y="42215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50"/>
          <p:cNvSpPr/>
          <p:nvPr/>
        </p:nvSpPr>
        <p:spPr>
          <a:xfrm>
            <a:off x="8526779" y="3494734"/>
            <a:ext cx="274322" cy="494157"/>
          </a:xfrm>
          <a:custGeom>
            <a:avLst/>
            <a:gdLst/>
            <a:ahLst/>
            <a:cxnLst/>
            <a:rect l="0" t="0" r="0" b="0"/>
            <a:pathLst>
              <a:path w="274322" h="494157">
                <a:moveTo>
                  <a:pt x="0" y="231445"/>
                </a:moveTo>
                <a:lnTo>
                  <a:pt x="9842" y="221604"/>
                </a:lnTo>
                <a:lnTo>
                  <a:pt x="51663" y="187639"/>
                </a:lnTo>
                <a:lnTo>
                  <a:pt x="59842" y="180651"/>
                </a:lnTo>
                <a:lnTo>
                  <a:pt x="66565" y="174723"/>
                </a:lnTo>
                <a:lnTo>
                  <a:pt x="72317" y="166960"/>
                </a:lnTo>
                <a:lnTo>
                  <a:pt x="77422" y="157975"/>
                </a:lnTo>
                <a:lnTo>
                  <a:pt x="82094" y="148175"/>
                </a:lnTo>
                <a:lnTo>
                  <a:pt x="87750" y="137832"/>
                </a:lnTo>
                <a:lnTo>
                  <a:pt x="94060" y="127127"/>
                </a:lnTo>
                <a:lnTo>
                  <a:pt x="100807" y="116180"/>
                </a:lnTo>
                <a:lnTo>
                  <a:pt x="106575" y="106341"/>
                </a:lnTo>
                <a:lnTo>
                  <a:pt x="116370" y="88637"/>
                </a:lnTo>
                <a:lnTo>
                  <a:pt x="121570" y="75688"/>
                </a:lnTo>
                <a:lnTo>
                  <a:pt x="125151" y="63160"/>
                </a:lnTo>
                <a:lnTo>
                  <a:pt x="130977" y="44892"/>
                </a:lnTo>
                <a:lnTo>
                  <a:pt x="134413" y="30846"/>
                </a:lnTo>
                <a:lnTo>
                  <a:pt x="136617" y="17549"/>
                </a:lnTo>
                <a:lnTo>
                  <a:pt x="137000" y="3110"/>
                </a:lnTo>
                <a:lnTo>
                  <a:pt x="135783" y="482"/>
                </a:lnTo>
                <a:lnTo>
                  <a:pt x="133702" y="0"/>
                </a:lnTo>
                <a:lnTo>
                  <a:pt x="131045" y="948"/>
                </a:lnTo>
                <a:lnTo>
                  <a:pt x="129274" y="2850"/>
                </a:lnTo>
                <a:lnTo>
                  <a:pt x="128092" y="5389"/>
                </a:lnTo>
                <a:lnTo>
                  <a:pt x="127305" y="8351"/>
                </a:lnTo>
                <a:lnTo>
                  <a:pt x="123044" y="15029"/>
                </a:lnTo>
                <a:lnTo>
                  <a:pt x="115646" y="26040"/>
                </a:lnTo>
                <a:lnTo>
                  <a:pt x="110117" y="36089"/>
                </a:lnTo>
                <a:lnTo>
                  <a:pt x="103891" y="47867"/>
                </a:lnTo>
                <a:lnTo>
                  <a:pt x="98472" y="56990"/>
                </a:lnTo>
                <a:lnTo>
                  <a:pt x="93587" y="64342"/>
                </a:lnTo>
                <a:lnTo>
                  <a:pt x="89062" y="70513"/>
                </a:lnTo>
                <a:lnTo>
                  <a:pt x="80646" y="84143"/>
                </a:lnTo>
                <a:lnTo>
                  <a:pt x="76625" y="91334"/>
                </a:lnTo>
                <a:lnTo>
                  <a:pt x="73943" y="99938"/>
                </a:lnTo>
                <a:lnTo>
                  <a:pt x="72156" y="109483"/>
                </a:lnTo>
                <a:lnTo>
                  <a:pt x="70963" y="119658"/>
                </a:lnTo>
                <a:lnTo>
                  <a:pt x="67629" y="131521"/>
                </a:lnTo>
                <a:lnTo>
                  <a:pt x="62867" y="144508"/>
                </a:lnTo>
                <a:lnTo>
                  <a:pt x="57151" y="158248"/>
                </a:lnTo>
                <a:lnTo>
                  <a:pt x="53341" y="172487"/>
                </a:lnTo>
                <a:lnTo>
                  <a:pt x="50801" y="187060"/>
                </a:lnTo>
                <a:lnTo>
                  <a:pt x="49107" y="201855"/>
                </a:lnTo>
                <a:lnTo>
                  <a:pt x="47979" y="218068"/>
                </a:lnTo>
                <a:lnTo>
                  <a:pt x="47226" y="235227"/>
                </a:lnTo>
                <a:lnTo>
                  <a:pt x="46724" y="253017"/>
                </a:lnTo>
                <a:lnTo>
                  <a:pt x="47660" y="271226"/>
                </a:lnTo>
                <a:lnTo>
                  <a:pt x="49553" y="289716"/>
                </a:lnTo>
                <a:lnTo>
                  <a:pt x="52085" y="308392"/>
                </a:lnTo>
                <a:lnTo>
                  <a:pt x="58286" y="346078"/>
                </a:lnTo>
                <a:lnTo>
                  <a:pt x="61718" y="365017"/>
                </a:lnTo>
                <a:lnTo>
                  <a:pt x="65276" y="380183"/>
                </a:lnTo>
                <a:lnTo>
                  <a:pt x="68918" y="392834"/>
                </a:lnTo>
                <a:lnTo>
                  <a:pt x="72615" y="403807"/>
                </a:lnTo>
                <a:lnTo>
                  <a:pt x="77620" y="414933"/>
                </a:lnTo>
                <a:lnTo>
                  <a:pt x="83497" y="426161"/>
                </a:lnTo>
                <a:lnTo>
                  <a:pt x="95530" y="447526"/>
                </a:lnTo>
                <a:lnTo>
                  <a:pt x="105112" y="465488"/>
                </a:lnTo>
                <a:lnTo>
                  <a:pt x="110714" y="471294"/>
                </a:lnTo>
                <a:lnTo>
                  <a:pt x="116990" y="475164"/>
                </a:lnTo>
                <a:lnTo>
                  <a:pt x="123713" y="477745"/>
                </a:lnTo>
                <a:lnTo>
                  <a:pt x="128196" y="480735"/>
                </a:lnTo>
                <a:lnTo>
                  <a:pt x="131184" y="483999"/>
                </a:lnTo>
                <a:lnTo>
                  <a:pt x="133176" y="487444"/>
                </a:lnTo>
                <a:lnTo>
                  <a:pt x="137044" y="489741"/>
                </a:lnTo>
                <a:lnTo>
                  <a:pt x="142163" y="491273"/>
                </a:lnTo>
                <a:lnTo>
                  <a:pt x="148115" y="492293"/>
                </a:lnTo>
                <a:lnTo>
                  <a:pt x="153353" y="492974"/>
                </a:lnTo>
                <a:lnTo>
                  <a:pt x="158116" y="493428"/>
                </a:lnTo>
                <a:lnTo>
                  <a:pt x="162561" y="493731"/>
                </a:lnTo>
                <a:lnTo>
                  <a:pt x="170886" y="494067"/>
                </a:lnTo>
                <a:lnTo>
                  <a:pt x="174884" y="494156"/>
                </a:lnTo>
                <a:lnTo>
                  <a:pt x="177550" y="492946"/>
                </a:lnTo>
                <a:lnTo>
                  <a:pt x="179326" y="490869"/>
                </a:lnTo>
                <a:lnTo>
                  <a:pt x="180511" y="488215"/>
                </a:lnTo>
                <a:lnTo>
                  <a:pt x="188246" y="478411"/>
                </a:lnTo>
                <a:lnTo>
                  <a:pt x="192808" y="474829"/>
                </a:lnTo>
                <a:lnTo>
                  <a:pt x="198389" y="471171"/>
                </a:lnTo>
                <a:lnTo>
                  <a:pt x="204650" y="467463"/>
                </a:lnTo>
                <a:lnTo>
                  <a:pt x="211362" y="461180"/>
                </a:lnTo>
                <a:lnTo>
                  <a:pt x="218379" y="453182"/>
                </a:lnTo>
                <a:lnTo>
                  <a:pt x="274321" y="3914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51"/>
          <p:cNvSpPr/>
          <p:nvPr/>
        </p:nvSpPr>
        <p:spPr>
          <a:xfrm>
            <a:off x="8859318" y="3440671"/>
            <a:ext cx="273252" cy="548643"/>
          </a:xfrm>
          <a:custGeom>
            <a:avLst/>
            <a:gdLst/>
            <a:ahLst/>
            <a:cxnLst/>
            <a:rect l="0" t="0" r="0" b="0"/>
            <a:pathLst>
              <a:path w="273252" h="548643">
                <a:moveTo>
                  <a:pt x="21791" y="34049"/>
                </a:moveTo>
                <a:lnTo>
                  <a:pt x="21791" y="92432"/>
                </a:lnTo>
                <a:lnTo>
                  <a:pt x="20522" y="117421"/>
                </a:lnTo>
                <a:lnTo>
                  <a:pt x="18405" y="144240"/>
                </a:lnTo>
                <a:lnTo>
                  <a:pt x="15724" y="172279"/>
                </a:lnTo>
                <a:lnTo>
                  <a:pt x="13936" y="194783"/>
                </a:lnTo>
                <a:lnTo>
                  <a:pt x="12745" y="213595"/>
                </a:lnTo>
                <a:lnTo>
                  <a:pt x="11950" y="229946"/>
                </a:lnTo>
                <a:lnTo>
                  <a:pt x="10832" y="331840"/>
                </a:lnTo>
                <a:lnTo>
                  <a:pt x="11945" y="367196"/>
                </a:lnTo>
                <a:lnTo>
                  <a:pt x="13958" y="399657"/>
                </a:lnTo>
                <a:lnTo>
                  <a:pt x="19471" y="467497"/>
                </a:lnTo>
                <a:lnTo>
                  <a:pt x="20244" y="479224"/>
                </a:lnTo>
                <a:lnTo>
                  <a:pt x="22030" y="490852"/>
                </a:lnTo>
                <a:lnTo>
                  <a:pt x="24490" y="502414"/>
                </a:lnTo>
                <a:lnTo>
                  <a:pt x="27400" y="513932"/>
                </a:lnTo>
                <a:lnTo>
                  <a:pt x="29341" y="524151"/>
                </a:lnTo>
                <a:lnTo>
                  <a:pt x="30634" y="533504"/>
                </a:lnTo>
                <a:lnTo>
                  <a:pt x="31497" y="542278"/>
                </a:lnTo>
                <a:lnTo>
                  <a:pt x="30802" y="546858"/>
                </a:lnTo>
                <a:lnTo>
                  <a:pt x="29068" y="548642"/>
                </a:lnTo>
                <a:lnTo>
                  <a:pt x="26643" y="548561"/>
                </a:lnTo>
                <a:lnTo>
                  <a:pt x="22486" y="540887"/>
                </a:lnTo>
                <a:lnTo>
                  <a:pt x="17175" y="528151"/>
                </a:lnTo>
                <a:lnTo>
                  <a:pt x="11094" y="512040"/>
                </a:lnTo>
                <a:lnTo>
                  <a:pt x="7040" y="496219"/>
                </a:lnTo>
                <a:lnTo>
                  <a:pt x="4337" y="480592"/>
                </a:lnTo>
                <a:lnTo>
                  <a:pt x="2535" y="465094"/>
                </a:lnTo>
                <a:lnTo>
                  <a:pt x="1334" y="442062"/>
                </a:lnTo>
                <a:lnTo>
                  <a:pt x="0" y="382605"/>
                </a:lnTo>
                <a:lnTo>
                  <a:pt x="914" y="355319"/>
                </a:lnTo>
                <a:lnTo>
                  <a:pt x="2793" y="330779"/>
                </a:lnTo>
                <a:lnTo>
                  <a:pt x="5316" y="308069"/>
                </a:lnTo>
                <a:lnTo>
                  <a:pt x="6998" y="290389"/>
                </a:lnTo>
                <a:lnTo>
                  <a:pt x="8119" y="276062"/>
                </a:lnTo>
                <a:lnTo>
                  <a:pt x="8867" y="263971"/>
                </a:lnTo>
                <a:lnTo>
                  <a:pt x="10635" y="252100"/>
                </a:lnTo>
                <a:lnTo>
                  <a:pt x="13083" y="240376"/>
                </a:lnTo>
                <a:lnTo>
                  <a:pt x="15986" y="228750"/>
                </a:lnTo>
                <a:lnTo>
                  <a:pt x="21732" y="214650"/>
                </a:lnTo>
                <a:lnTo>
                  <a:pt x="29372" y="198899"/>
                </a:lnTo>
                <a:lnTo>
                  <a:pt x="38275" y="182049"/>
                </a:lnTo>
                <a:lnTo>
                  <a:pt x="46750" y="168276"/>
                </a:lnTo>
                <a:lnTo>
                  <a:pt x="54940" y="156553"/>
                </a:lnTo>
                <a:lnTo>
                  <a:pt x="62942" y="146198"/>
                </a:lnTo>
                <a:lnTo>
                  <a:pt x="69544" y="136755"/>
                </a:lnTo>
                <a:lnTo>
                  <a:pt x="75217" y="127920"/>
                </a:lnTo>
                <a:lnTo>
                  <a:pt x="80268" y="119489"/>
                </a:lnTo>
                <a:lnTo>
                  <a:pt x="87446" y="111329"/>
                </a:lnTo>
                <a:lnTo>
                  <a:pt x="96041" y="103349"/>
                </a:lnTo>
                <a:lnTo>
                  <a:pt x="105581" y="95489"/>
                </a:lnTo>
                <a:lnTo>
                  <a:pt x="114482" y="87708"/>
                </a:lnTo>
                <a:lnTo>
                  <a:pt x="122955" y="79982"/>
                </a:lnTo>
                <a:lnTo>
                  <a:pt x="131144" y="72290"/>
                </a:lnTo>
                <a:lnTo>
                  <a:pt x="139143" y="65893"/>
                </a:lnTo>
                <a:lnTo>
                  <a:pt x="147015" y="60358"/>
                </a:lnTo>
                <a:lnTo>
                  <a:pt x="154805" y="55398"/>
                </a:lnTo>
                <a:lnTo>
                  <a:pt x="162536" y="50822"/>
                </a:lnTo>
                <a:lnTo>
                  <a:pt x="170232" y="46501"/>
                </a:lnTo>
                <a:lnTo>
                  <a:pt x="177902" y="42350"/>
                </a:lnTo>
                <a:lnTo>
                  <a:pt x="186825" y="37043"/>
                </a:lnTo>
                <a:lnTo>
                  <a:pt x="206899" y="24372"/>
                </a:lnTo>
                <a:lnTo>
                  <a:pt x="217586" y="18708"/>
                </a:lnTo>
                <a:lnTo>
                  <a:pt x="228522" y="13661"/>
                </a:lnTo>
                <a:lnTo>
                  <a:pt x="239621" y="9027"/>
                </a:lnTo>
                <a:lnTo>
                  <a:pt x="248291" y="5938"/>
                </a:lnTo>
                <a:lnTo>
                  <a:pt x="255341" y="3878"/>
                </a:lnTo>
                <a:lnTo>
                  <a:pt x="272203" y="0"/>
                </a:lnTo>
                <a:lnTo>
                  <a:pt x="272553" y="1189"/>
                </a:lnTo>
                <a:lnTo>
                  <a:pt x="273251" y="11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vocabulary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Scalene </a:t>
            </a:r>
            <a:r>
              <a:rPr lang="en-US" dirty="0" err="1" smtClean="0"/>
              <a:t>triangle:________sides</a:t>
            </a:r>
            <a:r>
              <a:rPr lang="en-US" dirty="0" smtClean="0"/>
              <a:t> are congruent</a:t>
            </a:r>
          </a:p>
          <a:p>
            <a:r>
              <a:rPr lang="en-US" dirty="0" smtClean="0"/>
              <a:t>Isosceles </a:t>
            </a:r>
            <a:r>
              <a:rPr lang="en-US" dirty="0" err="1" smtClean="0"/>
              <a:t>triangle:________sides</a:t>
            </a:r>
            <a:r>
              <a:rPr lang="en-US" dirty="0" smtClean="0"/>
              <a:t> are congruent</a:t>
            </a:r>
          </a:p>
          <a:p>
            <a:r>
              <a:rPr lang="en-US" smtClean="0"/>
              <a:t>Equilateral triangle</a:t>
            </a:r>
            <a:r>
              <a:rPr lang="en-US" dirty="0" err="1" smtClean="0"/>
              <a:t>:________sides</a:t>
            </a:r>
            <a:r>
              <a:rPr lang="en-US" dirty="0" smtClean="0"/>
              <a:t> are congruent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MARTPenAnnotation324"/>
          <p:cNvSpPr/>
          <p:nvPr/>
        </p:nvSpPr>
        <p:spPr>
          <a:xfrm>
            <a:off x="4732020" y="1714500"/>
            <a:ext cx="320040" cy="289443"/>
          </a:xfrm>
          <a:custGeom>
            <a:avLst/>
            <a:gdLst/>
            <a:ahLst/>
            <a:cxnLst/>
            <a:rect l="0" t="0" r="0" b="0"/>
            <a:pathLst>
              <a:path w="320040" h="289443">
                <a:moveTo>
                  <a:pt x="0" y="0"/>
                </a:moveTo>
                <a:lnTo>
                  <a:pt x="6067" y="0"/>
                </a:lnTo>
                <a:lnTo>
                  <a:pt x="9125" y="1270"/>
                </a:lnTo>
                <a:lnTo>
                  <a:pt x="18226" y="7855"/>
                </a:lnTo>
                <a:lnTo>
                  <a:pt x="20800" y="9841"/>
                </a:lnTo>
                <a:lnTo>
                  <a:pt x="21487" y="11640"/>
                </a:lnTo>
                <a:lnTo>
                  <a:pt x="22249" y="17026"/>
                </a:lnTo>
                <a:lnTo>
                  <a:pt x="23723" y="20241"/>
                </a:lnTo>
                <a:lnTo>
                  <a:pt x="28746" y="27199"/>
                </a:lnTo>
                <a:lnTo>
                  <a:pt x="31864" y="33372"/>
                </a:lnTo>
                <a:lnTo>
                  <a:pt x="35213" y="41298"/>
                </a:lnTo>
                <a:lnTo>
                  <a:pt x="38715" y="50392"/>
                </a:lnTo>
                <a:lnTo>
                  <a:pt x="41050" y="64074"/>
                </a:lnTo>
                <a:lnTo>
                  <a:pt x="42606" y="80816"/>
                </a:lnTo>
                <a:lnTo>
                  <a:pt x="43644" y="99597"/>
                </a:lnTo>
                <a:lnTo>
                  <a:pt x="44797" y="140785"/>
                </a:lnTo>
                <a:lnTo>
                  <a:pt x="45715" y="264696"/>
                </a:lnTo>
                <a:lnTo>
                  <a:pt x="46986" y="269174"/>
                </a:lnTo>
                <a:lnTo>
                  <a:pt x="51786" y="277536"/>
                </a:lnTo>
                <a:lnTo>
                  <a:pt x="54766" y="285486"/>
                </a:lnTo>
                <a:lnTo>
                  <a:pt x="55560" y="289384"/>
                </a:lnTo>
                <a:lnTo>
                  <a:pt x="56090" y="289442"/>
                </a:lnTo>
                <a:lnTo>
                  <a:pt x="56679" y="282734"/>
                </a:lnTo>
                <a:lnTo>
                  <a:pt x="55566" y="278659"/>
                </a:lnTo>
                <a:lnTo>
                  <a:pt x="50942" y="270745"/>
                </a:lnTo>
                <a:lnTo>
                  <a:pt x="49201" y="264317"/>
                </a:lnTo>
                <a:lnTo>
                  <a:pt x="48041" y="256221"/>
                </a:lnTo>
                <a:lnTo>
                  <a:pt x="47267" y="247014"/>
                </a:lnTo>
                <a:lnTo>
                  <a:pt x="46751" y="238336"/>
                </a:lnTo>
                <a:lnTo>
                  <a:pt x="46178" y="221920"/>
                </a:lnTo>
                <a:lnTo>
                  <a:pt x="47295" y="210176"/>
                </a:lnTo>
                <a:lnTo>
                  <a:pt x="49310" y="195998"/>
                </a:lnTo>
                <a:lnTo>
                  <a:pt x="51923" y="180195"/>
                </a:lnTo>
                <a:lnTo>
                  <a:pt x="56205" y="164580"/>
                </a:lnTo>
                <a:lnTo>
                  <a:pt x="61600" y="149090"/>
                </a:lnTo>
                <a:lnTo>
                  <a:pt x="67737" y="133683"/>
                </a:lnTo>
                <a:lnTo>
                  <a:pt x="74368" y="119602"/>
                </a:lnTo>
                <a:lnTo>
                  <a:pt x="81328" y="106404"/>
                </a:lnTo>
                <a:lnTo>
                  <a:pt x="94566" y="82851"/>
                </a:lnTo>
                <a:lnTo>
                  <a:pt x="104682" y="63915"/>
                </a:lnTo>
                <a:lnTo>
                  <a:pt x="109158" y="56580"/>
                </a:lnTo>
                <a:lnTo>
                  <a:pt x="113412" y="50420"/>
                </a:lnTo>
                <a:lnTo>
                  <a:pt x="117518" y="45043"/>
                </a:lnTo>
                <a:lnTo>
                  <a:pt x="122795" y="40189"/>
                </a:lnTo>
                <a:lnTo>
                  <a:pt x="128853" y="35682"/>
                </a:lnTo>
                <a:lnTo>
                  <a:pt x="135432" y="31408"/>
                </a:lnTo>
                <a:lnTo>
                  <a:pt x="141088" y="27289"/>
                </a:lnTo>
                <a:lnTo>
                  <a:pt x="150759" y="19324"/>
                </a:lnTo>
                <a:lnTo>
                  <a:pt x="156385" y="15423"/>
                </a:lnTo>
                <a:lnTo>
                  <a:pt x="162677" y="11552"/>
                </a:lnTo>
                <a:lnTo>
                  <a:pt x="169411" y="7701"/>
                </a:lnTo>
                <a:lnTo>
                  <a:pt x="175171" y="5134"/>
                </a:lnTo>
                <a:lnTo>
                  <a:pt x="184957" y="2281"/>
                </a:lnTo>
                <a:lnTo>
                  <a:pt x="190614" y="1521"/>
                </a:lnTo>
                <a:lnTo>
                  <a:pt x="196926" y="1014"/>
                </a:lnTo>
                <a:lnTo>
                  <a:pt x="203674" y="676"/>
                </a:lnTo>
                <a:lnTo>
                  <a:pt x="208173" y="1720"/>
                </a:lnTo>
                <a:lnTo>
                  <a:pt x="211172" y="3687"/>
                </a:lnTo>
                <a:lnTo>
                  <a:pt x="213171" y="6268"/>
                </a:lnTo>
                <a:lnTo>
                  <a:pt x="215774" y="7988"/>
                </a:lnTo>
                <a:lnTo>
                  <a:pt x="222053" y="9900"/>
                </a:lnTo>
                <a:lnTo>
                  <a:pt x="226775" y="14220"/>
                </a:lnTo>
                <a:lnTo>
                  <a:pt x="232463" y="20910"/>
                </a:lnTo>
                <a:lnTo>
                  <a:pt x="238795" y="29180"/>
                </a:lnTo>
                <a:lnTo>
                  <a:pt x="244287" y="35963"/>
                </a:lnTo>
                <a:lnTo>
                  <a:pt x="249218" y="41755"/>
                </a:lnTo>
                <a:lnTo>
                  <a:pt x="253775" y="46887"/>
                </a:lnTo>
                <a:lnTo>
                  <a:pt x="256813" y="52847"/>
                </a:lnTo>
                <a:lnTo>
                  <a:pt x="258839" y="59361"/>
                </a:lnTo>
                <a:lnTo>
                  <a:pt x="260189" y="66244"/>
                </a:lnTo>
                <a:lnTo>
                  <a:pt x="263629" y="75913"/>
                </a:lnTo>
                <a:lnTo>
                  <a:pt x="268463" y="87438"/>
                </a:lnTo>
                <a:lnTo>
                  <a:pt x="274225" y="100202"/>
                </a:lnTo>
                <a:lnTo>
                  <a:pt x="279336" y="118871"/>
                </a:lnTo>
                <a:lnTo>
                  <a:pt x="284014" y="141477"/>
                </a:lnTo>
                <a:lnTo>
                  <a:pt x="288403" y="166708"/>
                </a:lnTo>
                <a:lnTo>
                  <a:pt x="291328" y="187338"/>
                </a:lnTo>
                <a:lnTo>
                  <a:pt x="293279" y="204902"/>
                </a:lnTo>
                <a:lnTo>
                  <a:pt x="294579" y="220421"/>
                </a:lnTo>
                <a:lnTo>
                  <a:pt x="296716" y="232037"/>
                </a:lnTo>
                <a:lnTo>
                  <a:pt x="299410" y="241051"/>
                </a:lnTo>
                <a:lnTo>
                  <a:pt x="302476" y="248331"/>
                </a:lnTo>
                <a:lnTo>
                  <a:pt x="304521" y="255724"/>
                </a:lnTo>
                <a:lnTo>
                  <a:pt x="305884" y="263192"/>
                </a:lnTo>
                <a:lnTo>
                  <a:pt x="320039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25"/>
          <p:cNvSpPr/>
          <p:nvPr/>
        </p:nvSpPr>
        <p:spPr>
          <a:xfrm>
            <a:off x="5179907" y="1691639"/>
            <a:ext cx="340544" cy="342882"/>
          </a:xfrm>
          <a:custGeom>
            <a:avLst/>
            <a:gdLst/>
            <a:ahLst/>
            <a:cxnLst/>
            <a:rect l="0" t="0" r="0" b="0"/>
            <a:pathLst>
              <a:path w="340544" h="342882">
                <a:moveTo>
                  <a:pt x="77893" y="0"/>
                </a:moveTo>
                <a:lnTo>
                  <a:pt x="51025" y="53737"/>
                </a:lnTo>
                <a:lnTo>
                  <a:pt x="47280" y="62495"/>
                </a:lnTo>
                <a:lnTo>
                  <a:pt x="43515" y="72143"/>
                </a:lnTo>
                <a:lnTo>
                  <a:pt x="39734" y="82386"/>
                </a:lnTo>
                <a:lnTo>
                  <a:pt x="35944" y="91754"/>
                </a:lnTo>
                <a:lnTo>
                  <a:pt x="32146" y="100539"/>
                </a:lnTo>
                <a:lnTo>
                  <a:pt x="28345" y="108936"/>
                </a:lnTo>
                <a:lnTo>
                  <a:pt x="25811" y="115804"/>
                </a:lnTo>
                <a:lnTo>
                  <a:pt x="24121" y="121653"/>
                </a:lnTo>
                <a:lnTo>
                  <a:pt x="22995" y="126822"/>
                </a:lnTo>
                <a:lnTo>
                  <a:pt x="12062" y="172889"/>
                </a:lnTo>
                <a:lnTo>
                  <a:pt x="5031" y="205956"/>
                </a:lnTo>
                <a:lnTo>
                  <a:pt x="2648" y="221124"/>
                </a:lnTo>
                <a:lnTo>
                  <a:pt x="1060" y="235047"/>
                </a:lnTo>
                <a:lnTo>
                  <a:pt x="0" y="248138"/>
                </a:lnTo>
                <a:lnTo>
                  <a:pt x="565" y="258135"/>
                </a:lnTo>
                <a:lnTo>
                  <a:pt x="2211" y="266070"/>
                </a:lnTo>
                <a:lnTo>
                  <a:pt x="7426" y="280814"/>
                </a:lnTo>
                <a:lnTo>
                  <a:pt x="13977" y="300066"/>
                </a:lnTo>
                <a:lnTo>
                  <a:pt x="18772" y="307994"/>
                </a:lnTo>
                <a:lnTo>
                  <a:pt x="24509" y="314550"/>
                </a:lnTo>
                <a:lnTo>
                  <a:pt x="30874" y="320190"/>
                </a:lnTo>
                <a:lnTo>
                  <a:pt x="41332" y="329844"/>
                </a:lnTo>
                <a:lnTo>
                  <a:pt x="45899" y="334196"/>
                </a:lnTo>
                <a:lnTo>
                  <a:pt x="50213" y="337097"/>
                </a:lnTo>
                <a:lnTo>
                  <a:pt x="58394" y="340321"/>
                </a:lnTo>
                <a:lnTo>
                  <a:pt x="66263" y="341754"/>
                </a:lnTo>
                <a:lnTo>
                  <a:pt x="75264" y="342391"/>
                </a:lnTo>
                <a:lnTo>
                  <a:pt x="87731" y="342674"/>
                </a:lnTo>
                <a:lnTo>
                  <a:pt x="125360" y="342881"/>
                </a:lnTo>
                <a:lnTo>
                  <a:pt x="131127" y="341617"/>
                </a:lnTo>
                <a:lnTo>
                  <a:pt x="137513" y="339505"/>
                </a:lnTo>
                <a:lnTo>
                  <a:pt x="144309" y="336827"/>
                </a:lnTo>
                <a:lnTo>
                  <a:pt x="151380" y="335041"/>
                </a:lnTo>
                <a:lnTo>
                  <a:pt x="158634" y="333851"/>
                </a:lnTo>
                <a:lnTo>
                  <a:pt x="166010" y="333058"/>
                </a:lnTo>
                <a:lnTo>
                  <a:pt x="172198" y="331259"/>
                </a:lnTo>
                <a:lnTo>
                  <a:pt x="182459" y="325873"/>
                </a:lnTo>
                <a:lnTo>
                  <a:pt x="188244" y="322659"/>
                </a:lnTo>
                <a:lnTo>
                  <a:pt x="201444" y="315701"/>
                </a:lnTo>
                <a:lnTo>
                  <a:pt x="223156" y="304643"/>
                </a:lnTo>
                <a:lnTo>
                  <a:pt x="229345" y="299616"/>
                </a:lnTo>
                <a:lnTo>
                  <a:pt x="234741" y="293724"/>
                </a:lnTo>
                <a:lnTo>
                  <a:pt x="239608" y="287256"/>
                </a:lnTo>
                <a:lnTo>
                  <a:pt x="245393" y="281674"/>
                </a:lnTo>
                <a:lnTo>
                  <a:pt x="251789" y="276683"/>
                </a:lnTo>
                <a:lnTo>
                  <a:pt x="258594" y="272086"/>
                </a:lnTo>
                <a:lnTo>
                  <a:pt x="264400" y="267751"/>
                </a:lnTo>
                <a:lnTo>
                  <a:pt x="274238" y="259547"/>
                </a:lnTo>
                <a:lnTo>
                  <a:pt x="282844" y="251668"/>
                </a:lnTo>
                <a:lnTo>
                  <a:pt x="286917" y="247789"/>
                </a:lnTo>
                <a:lnTo>
                  <a:pt x="290902" y="242663"/>
                </a:lnTo>
                <a:lnTo>
                  <a:pt x="294829" y="236705"/>
                </a:lnTo>
                <a:lnTo>
                  <a:pt x="298717" y="230194"/>
                </a:lnTo>
                <a:lnTo>
                  <a:pt x="303848" y="220773"/>
                </a:lnTo>
                <a:lnTo>
                  <a:pt x="326949" y="175925"/>
                </a:lnTo>
                <a:lnTo>
                  <a:pt x="331560" y="166814"/>
                </a:lnTo>
                <a:lnTo>
                  <a:pt x="334634" y="158199"/>
                </a:lnTo>
                <a:lnTo>
                  <a:pt x="336684" y="149916"/>
                </a:lnTo>
                <a:lnTo>
                  <a:pt x="338050" y="141854"/>
                </a:lnTo>
                <a:lnTo>
                  <a:pt x="338961" y="133940"/>
                </a:lnTo>
                <a:lnTo>
                  <a:pt x="339568" y="126123"/>
                </a:lnTo>
                <a:lnTo>
                  <a:pt x="340243" y="111935"/>
                </a:lnTo>
                <a:lnTo>
                  <a:pt x="340543" y="101396"/>
                </a:lnTo>
                <a:lnTo>
                  <a:pt x="339353" y="94267"/>
                </a:lnTo>
                <a:lnTo>
                  <a:pt x="337289" y="85705"/>
                </a:lnTo>
                <a:lnTo>
                  <a:pt x="334643" y="76187"/>
                </a:lnTo>
                <a:lnTo>
                  <a:pt x="331610" y="68571"/>
                </a:lnTo>
                <a:lnTo>
                  <a:pt x="328318" y="62225"/>
                </a:lnTo>
                <a:lnTo>
                  <a:pt x="321273" y="51785"/>
                </a:lnTo>
                <a:lnTo>
                  <a:pt x="313908" y="42913"/>
                </a:lnTo>
                <a:lnTo>
                  <a:pt x="306402" y="34736"/>
                </a:lnTo>
                <a:lnTo>
                  <a:pt x="302622" y="30777"/>
                </a:lnTo>
                <a:lnTo>
                  <a:pt x="297562" y="26869"/>
                </a:lnTo>
                <a:lnTo>
                  <a:pt x="291649" y="22992"/>
                </a:lnTo>
                <a:lnTo>
                  <a:pt x="285167" y="19139"/>
                </a:lnTo>
                <a:lnTo>
                  <a:pt x="274578" y="14856"/>
                </a:lnTo>
                <a:lnTo>
                  <a:pt x="269976" y="13714"/>
                </a:lnTo>
                <a:lnTo>
                  <a:pt x="261476" y="9059"/>
                </a:lnTo>
                <a:lnTo>
                  <a:pt x="257432" y="6039"/>
                </a:lnTo>
                <a:lnTo>
                  <a:pt x="249551" y="2684"/>
                </a:lnTo>
                <a:lnTo>
                  <a:pt x="240545" y="1193"/>
                </a:lnTo>
                <a:lnTo>
                  <a:pt x="234588" y="796"/>
                </a:lnTo>
                <a:lnTo>
                  <a:pt x="228076" y="531"/>
                </a:lnTo>
                <a:lnTo>
                  <a:pt x="200708" y="158"/>
                </a:lnTo>
                <a:lnTo>
                  <a:pt x="188980" y="1375"/>
                </a:lnTo>
                <a:lnTo>
                  <a:pt x="176081" y="3457"/>
                </a:lnTo>
                <a:lnTo>
                  <a:pt x="162401" y="6115"/>
                </a:lnTo>
                <a:lnTo>
                  <a:pt x="152012" y="9157"/>
                </a:lnTo>
                <a:lnTo>
                  <a:pt x="143815" y="12455"/>
                </a:lnTo>
                <a:lnTo>
                  <a:pt x="137081" y="15923"/>
                </a:lnTo>
                <a:lnTo>
                  <a:pt x="128782" y="19506"/>
                </a:lnTo>
                <a:lnTo>
                  <a:pt x="119438" y="23164"/>
                </a:lnTo>
                <a:lnTo>
                  <a:pt x="109400" y="26873"/>
                </a:lnTo>
                <a:lnTo>
                  <a:pt x="102707" y="30615"/>
                </a:lnTo>
                <a:lnTo>
                  <a:pt x="98246" y="34381"/>
                </a:lnTo>
                <a:lnTo>
                  <a:pt x="89322" y="457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6"/>
          <p:cNvSpPr/>
          <p:nvPr/>
        </p:nvSpPr>
        <p:spPr>
          <a:xfrm>
            <a:off x="4516439" y="2514672"/>
            <a:ext cx="318452" cy="502848"/>
          </a:xfrm>
          <a:custGeom>
            <a:avLst/>
            <a:gdLst/>
            <a:ahLst/>
            <a:cxnLst/>
            <a:rect l="0" t="0" r="0" b="0"/>
            <a:pathLst>
              <a:path w="318452" h="502848">
                <a:moveTo>
                  <a:pt x="9840" y="159947"/>
                </a:moveTo>
                <a:lnTo>
                  <a:pt x="3773" y="153880"/>
                </a:lnTo>
                <a:lnTo>
                  <a:pt x="1985" y="150822"/>
                </a:lnTo>
                <a:lnTo>
                  <a:pt x="0" y="144039"/>
                </a:lnTo>
                <a:lnTo>
                  <a:pt x="739" y="140452"/>
                </a:lnTo>
                <a:lnTo>
                  <a:pt x="9120" y="125525"/>
                </a:lnTo>
                <a:lnTo>
                  <a:pt x="20527" y="103585"/>
                </a:lnTo>
                <a:lnTo>
                  <a:pt x="25855" y="94433"/>
                </a:lnTo>
                <a:lnTo>
                  <a:pt x="39421" y="74213"/>
                </a:lnTo>
                <a:lnTo>
                  <a:pt x="47541" y="60037"/>
                </a:lnTo>
                <a:lnTo>
                  <a:pt x="52754" y="53970"/>
                </a:lnTo>
                <a:lnTo>
                  <a:pt x="58770" y="48656"/>
                </a:lnTo>
                <a:lnTo>
                  <a:pt x="65320" y="43843"/>
                </a:lnTo>
                <a:lnTo>
                  <a:pt x="74767" y="38095"/>
                </a:lnTo>
                <a:lnTo>
                  <a:pt x="86145" y="31722"/>
                </a:lnTo>
                <a:lnTo>
                  <a:pt x="119656" y="14005"/>
                </a:lnTo>
                <a:lnTo>
                  <a:pt x="128771" y="9312"/>
                </a:lnTo>
                <a:lnTo>
                  <a:pt x="137387" y="6184"/>
                </a:lnTo>
                <a:lnTo>
                  <a:pt x="145672" y="4099"/>
                </a:lnTo>
                <a:lnTo>
                  <a:pt x="153735" y="2708"/>
                </a:lnTo>
                <a:lnTo>
                  <a:pt x="161650" y="1781"/>
                </a:lnTo>
                <a:lnTo>
                  <a:pt x="169467" y="1163"/>
                </a:lnTo>
                <a:lnTo>
                  <a:pt x="177218" y="751"/>
                </a:lnTo>
                <a:lnTo>
                  <a:pt x="192604" y="294"/>
                </a:lnTo>
                <a:lnTo>
                  <a:pt x="223178" y="0"/>
                </a:lnTo>
                <a:lnTo>
                  <a:pt x="229535" y="1246"/>
                </a:lnTo>
                <a:lnTo>
                  <a:pt x="235044" y="3346"/>
                </a:lnTo>
                <a:lnTo>
                  <a:pt x="239986" y="6017"/>
                </a:lnTo>
                <a:lnTo>
                  <a:pt x="248864" y="15757"/>
                </a:lnTo>
                <a:lnTo>
                  <a:pt x="257043" y="27283"/>
                </a:lnTo>
                <a:lnTo>
                  <a:pt x="264912" y="36639"/>
                </a:lnTo>
                <a:lnTo>
                  <a:pt x="267518" y="42182"/>
                </a:lnTo>
                <a:lnTo>
                  <a:pt x="270414" y="55114"/>
                </a:lnTo>
                <a:lnTo>
                  <a:pt x="273726" y="64658"/>
                </a:lnTo>
                <a:lnTo>
                  <a:pt x="278474" y="76101"/>
                </a:lnTo>
                <a:lnTo>
                  <a:pt x="284179" y="88810"/>
                </a:lnTo>
                <a:lnTo>
                  <a:pt x="287984" y="99823"/>
                </a:lnTo>
                <a:lnTo>
                  <a:pt x="290519" y="109704"/>
                </a:lnTo>
                <a:lnTo>
                  <a:pt x="292210" y="118832"/>
                </a:lnTo>
                <a:lnTo>
                  <a:pt x="297474" y="142521"/>
                </a:lnTo>
                <a:lnTo>
                  <a:pt x="300657" y="155950"/>
                </a:lnTo>
                <a:lnTo>
                  <a:pt x="301508" y="169982"/>
                </a:lnTo>
                <a:lnTo>
                  <a:pt x="300806" y="184417"/>
                </a:lnTo>
                <a:lnTo>
                  <a:pt x="299067" y="199121"/>
                </a:lnTo>
                <a:lnTo>
                  <a:pt x="293749" y="235778"/>
                </a:lnTo>
                <a:lnTo>
                  <a:pt x="290553" y="256221"/>
                </a:lnTo>
                <a:lnTo>
                  <a:pt x="284612" y="277470"/>
                </a:lnTo>
                <a:lnTo>
                  <a:pt x="276842" y="299256"/>
                </a:lnTo>
                <a:lnTo>
                  <a:pt x="267851" y="321400"/>
                </a:lnTo>
                <a:lnTo>
                  <a:pt x="258048" y="341242"/>
                </a:lnTo>
                <a:lnTo>
                  <a:pt x="247702" y="359551"/>
                </a:lnTo>
                <a:lnTo>
                  <a:pt x="236995" y="376836"/>
                </a:lnTo>
                <a:lnTo>
                  <a:pt x="228587" y="389630"/>
                </a:lnTo>
                <a:lnTo>
                  <a:pt x="221711" y="399429"/>
                </a:lnTo>
                <a:lnTo>
                  <a:pt x="207619" y="418214"/>
                </a:lnTo>
                <a:lnTo>
                  <a:pt x="198919" y="427556"/>
                </a:lnTo>
                <a:lnTo>
                  <a:pt x="193043" y="433603"/>
                </a:lnTo>
                <a:lnTo>
                  <a:pt x="183127" y="440322"/>
                </a:lnTo>
                <a:lnTo>
                  <a:pt x="178705" y="442114"/>
                </a:lnTo>
                <a:lnTo>
                  <a:pt x="175757" y="444578"/>
                </a:lnTo>
                <a:lnTo>
                  <a:pt x="173791" y="447491"/>
                </a:lnTo>
                <a:lnTo>
                  <a:pt x="172481" y="450703"/>
                </a:lnTo>
                <a:lnTo>
                  <a:pt x="166527" y="452845"/>
                </a:lnTo>
                <a:lnTo>
                  <a:pt x="157479" y="454272"/>
                </a:lnTo>
                <a:lnTo>
                  <a:pt x="146366" y="455224"/>
                </a:lnTo>
                <a:lnTo>
                  <a:pt x="136418" y="455858"/>
                </a:lnTo>
                <a:lnTo>
                  <a:pt x="118590" y="456563"/>
                </a:lnTo>
                <a:lnTo>
                  <a:pt x="100342" y="456960"/>
                </a:lnTo>
                <a:lnTo>
                  <a:pt x="95575" y="455746"/>
                </a:lnTo>
                <a:lnTo>
                  <a:pt x="86892" y="451010"/>
                </a:lnTo>
                <a:lnTo>
                  <a:pt x="81528" y="447969"/>
                </a:lnTo>
                <a:lnTo>
                  <a:pt x="68795" y="441204"/>
                </a:lnTo>
                <a:lnTo>
                  <a:pt x="64384" y="436352"/>
                </a:lnTo>
                <a:lnTo>
                  <a:pt x="61443" y="430577"/>
                </a:lnTo>
                <a:lnTo>
                  <a:pt x="58175" y="417387"/>
                </a:lnTo>
                <a:lnTo>
                  <a:pt x="56722" y="403059"/>
                </a:lnTo>
                <a:lnTo>
                  <a:pt x="58875" y="395682"/>
                </a:lnTo>
                <a:lnTo>
                  <a:pt x="68040" y="380711"/>
                </a:lnTo>
                <a:lnTo>
                  <a:pt x="77194" y="368978"/>
                </a:lnTo>
                <a:lnTo>
                  <a:pt x="85495" y="359530"/>
                </a:lnTo>
                <a:lnTo>
                  <a:pt x="93418" y="351098"/>
                </a:lnTo>
                <a:lnTo>
                  <a:pt x="105019" y="339210"/>
                </a:lnTo>
                <a:lnTo>
                  <a:pt x="110123" y="336606"/>
                </a:lnTo>
                <a:lnTo>
                  <a:pt x="116065" y="334870"/>
                </a:lnTo>
                <a:lnTo>
                  <a:pt x="122567" y="333712"/>
                </a:lnTo>
                <a:lnTo>
                  <a:pt x="128172" y="332941"/>
                </a:lnTo>
                <a:lnTo>
                  <a:pt x="137785" y="332083"/>
                </a:lnTo>
                <a:lnTo>
                  <a:pt x="146292" y="331702"/>
                </a:lnTo>
                <a:lnTo>
                  <a:pt x="155575" y="331533"/>
                </a:lnTo>
                <a:lnTo>
                  <a:pt x="168168" y="331458"/>
                </a:lnTo>
                <a:lnTo>
                  <a:pt x="173812" y="332708"/>
                </a:lnTo>
                <a:lnTo>
                  <a:pt x="183470" y="337483"/>
                </a:lnTo>
                <a:lnTo>
                  <a:pt x="195383" y="343839"/>
                </a:lnTo>
                <a:lnTo>
                  <a:pt x="202115" y="347312"/>
                </a:lnTo>
                <a:lnTo>
                  <a:pt x="209144" y="352167"/>
                </a:lnTo>
                <a:lnTo>
                  <a:pt x="216370" y="357944"/>
                </a:lnTo>
                <a:lnTo>
                  <a:pt x="223726" y="364335"/>
                </a:lnTo>
                <a:lnTo>
                  <a:pt x="229901" y="371136"/>
                </a:lnTo>
                <a:lnTo>
                  <a:pt x="235288" y="378210"/>
                </a:lnTo>
                <a:lnTo>
                  <a:pt x="240148" y="385466"/>
                </a:lnTo>
                <a:lnTo>
                  <a:pt x="255710" y="407074"/>
                </a:lnTo>
                <a:lnTo>
                  <a:pt x="265193" y="419949"/>
                </a:lnTo>
                <a:lnTo>
                  <a:pt x="274056" y="431072"/>
                </a:lnTo>
                <a:lnTo>
                  <a:pt x="282504" y="441027"/>
                </a:lnTo>
                <a:lnTo>
                  <a:pt x="290676" y="450204"/>
                </a:lnTo>
                <a:lnTo>
                  <a:pt x="299756" y="463787"/>
                </a:lnTo>
                <a:lnTo>
                  <a:pt x="305062" y="474057"/>
                </a:lnTo>
                <a:lnTo>
                  <a:pt x="313919" y="486979"/>
                </a:lnTo>
                <a:lnTo>
                  <a:pt x="317555" y="499337"/>
                </a:lnTo>
                <a:lnTo>
                  <a:pt x="318451" y="5028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7"/>
          <p:cNvSpPr/>
          <p:nvPr/>
        </p:nvSpPr>
        <p:spPr>
          <a:xfrm>
            <a:off x="4972232" y="2687638"/>
            <a:ext cx="199814" cy="294706"/>
          </a:xfrm>
          <a:custGeom>
            <a:avLst/>
            <a:gdLst/>
            <a:ahLst/>
            <a:cxnLst/>
            <a:rect l="0" t="0" r="0" b="0"/>
            <a:pathLst>
              <a:path w="199814" h="294706">
                <a:moveTo>
                  <a:pt x="102688" y="9841"/>
                </a:moveTo>
                <a:lnTo>
                  <a:pt x="96620" y="3774"/>
                </a:lnTo>
                <a:lnTo>
                  <a:pt x="93563" y="1986"/>
                </a:lnTo>
                <a:lnTo>
                  <a:pt x="90254" y="795"/>
                </a:lnTo>
                <a:lnTo>
                  <a:pt x="86779" y="0"/>
                </a:lnTo>
                <a:lnTo>
                  <a:pt x="81921" y="741"/>
                </a:lnTo>
                <a:lnTo>
                  <a:pt x="76143" y="2504"/>
                </a:lnTo>
                <a:lnTo>
                  <a:pt x="69752" y="4950"/>
                </a:lnTo>
                <a:lnTo>
                  <a:pt x="64221" y="6581"/>
                </a:lnTo>
                <a:lnTo>
                  <a:pt x="59263" y="7668"/>
                </a:lnTo>
                <a:lnTo>
                  <a:pt x="54688" y="8392"/>
                </a:lnTo>
                <a:lnTo>
                  <a:pt x="51638" y="10145"/>
                </a:lnTo>
                <a:lnTo>
                  <a:pt x="49604" y="12584"/>
                </a:lnTo>
                <a:lnTo>
                  <a:pt x="48249" y="15480"/>
                </a:lnTo>
                <a:lnTo>
                  <a:pt x="44805" y="19950"/>
                </a:lnTo>
                <a:lnTo>
                  <a:pt x="39969" y="25471"/>
                </a:lnTo>
                <a:lnTo>
                  <a:pt x="34205" y="31691"/>
                </a:lnTo>
                <a:lnTo>
                  <a:pt x="30363" y="37108"/>
                </a:lnTo>
                <a:lnTo>
                  <a:pt x="27801" y="41989"/>
                </a:lnTo>
                <a:lnTo>
                  <a:pt x="24955" y="50799"/>
                </a:lnTo>
                <a:lnTo>
                  <a:pt x="23689" y="58948"/>
                </a:lnTo>
                <a:lnTo>
                  <a:pt x="22082" y="66709"/>
                </a:lnTo>
                <a:lnTo>
                  <a:pt x="16909" y="88879"/>
                </a:lnTo>
                <a:lnTo>
                  <a:pt x="13752" y="99363"/>
                </a:lnTo>
                <a:lnTo>
                  <a:pt x="10378" y="108893"/>
                </a:lnTo>
                <a:lnTo>
                  <a:pt x="6858" y="117786"/>
                </a:lnTo>
                <a:lnTo>
                  <a:pt x="4511" y="126254"/>
                </a:lnTo>
                <a:lnTo>
                  <a:pt x="2946" y="134440"/>
                </a:lnTo>
                <a:lnTo>
                  <a:pt x="1903" y="142437"/>
                </a:lnTo>
                <a:lnTo>
                  <a:pt x="1208" y="152849"/>
                </a:lnTo>
                <a:lnTo>
                  <a:pt x="745" y="164870"/>
                </a:lnTo>
                <a:lnTo>
                  <a:pt x="92" y="202672"/>
                </a:lnTo>
                <a:lnTo>
                  <a:pt x="0" y="214596"/>
                </a:lnTo>
                <a:lnTo>
                  <a:pt x="1210" y="225084"/>
                </a:lnTo>
                <a:lnTo>
                  <a:pt x="3286" y="234617"/>
                </a:lnTo>
                <a:lnTo>
                  <a:pt x="5940" y="243511"/>
                </a:lnTo>
                <a:lnTo>
                  <a:pt x="7709" y="251981"/>
                </a:lnTo>
                <a:lnTo>
                  <a:pt x="8888" y="260168"/>
                </a:lnTo>
                <a:lnTo>
                  <a:pt x="9675" y="268166"/>
                </a:lnTo>
                <a:lnTo>
                  <a:pt x="11469" y="274768"/>
                </a:lnTo>
                <a:lnTo>
                  <a:pt x="13935" y="280439"/>
                </a:lnTo>
                <a:lnTo>
                  <a:pt x="16849" y="285490"/>
                </a:lnTo>
                <a:lnTo>
                  <a:pt x="20062" y="288857"/>
                </a:lnTo>
                <a:lnTo>
                  <a:pt x="23474" y="291102"/>
                </a:lnTo>
                <a:lnTo>
                  <a:pt x="27019" y="292598"/>
                </a:lnTo>
                <a:lnTo>
                  <a:pt x="30651" y="293596"/>
                </a:lnTo>
                <a:lnTo>
                  <a:pt x="34344" y="294261"/>
                </a:lnTo>
                <a:lnTo>
                  <a:pt x="38075" y="294705"/>
                </a:lnTo>
                <a:lnTo>
                  <a:pt x="41832" y="293730"/>
                </a:lnTo>
                <a:lnTo>
                  <a:pt x="45608" y="291811"/>
                </a:lnTo>
                <a:lnTo>
                  <a:pt x="49394" y="289261"/>
                </a:lnTo>
                <a:lnTo>
                  <a:pt x="53189" y="287561"/>
                </a:lnTo>
                <a:lnTo>
                  <a:pt x="56988" y="286428"/>
                </a:lnTo>
                <a:lnTo>
                  <a:pt x="60791" y="285672"/>
                </a:lnTo>
                <a:lnTo>
                  <a:pt x="65867" y="282629"/>
                </a:lnTo>
                <a:lnTo>
                  <a:pt x="71790" y="278060"/>
                </a:lnTo>
                <a:lnTo>
                  <a:pt x="78279" y="272474"/>
                </a:lnTo>
                <a:lnTo>
                  <a:pt x="86416" y="263670"/>
                </a:lnTo>
                <a:lnTo>
                  <a:pt x="95649" y="252720"/>
                </a:lnTo>
                <a:lnTo>
                  <a:pt x="105615" y="240341"/>
                </a:lnTo>
                <a:lnTo>
                  <a:pt x="114799" y="230817"/>
                </a:lnTo>
                <a:lnTo>
                  <a:pt x="123462" y="223199"/>
                </a:lnTo>
                <a:lnTo>
                  <a:pt x="131777" y="216850"/>
                </a:lnTo>
                <a:lnTo>
                  <a:pt x="139861" y="207537"/>
                </a:lnTo>
                <a:lnTo>
                  <a:pt x="147790" y="196248"/>
                </a:lnTo>
                <a:lnTo>
                  <a:pt x="163373" y="171429"/>
                </a:lnTo>
                <a:lnTo>
                  <a:pt x="178765" y="147698"/>
                </a:lnTo>
                <a:lnTo>
                  <a:pt x="183886" y="137306"/>
                </a:lnTo>
                <a:lnTo>
                  <a:pt x="187300" y="127838"/>
                </a:lnTo>
                <a:lnTo>
                  <a:pt x="189576" y="118986"/>
                </a:lnTo>
                <a:lnTo>
                  <a:pt x="192363" y="111814"/>
                </a:lnTo>
                <a:lnTo>
                  <a:pt x="195491" y="105763"/>
                </a:lnTo>
                <a:lnTo>
                  <a:pt x="198846" y="100460"/>
                </a:lnTo>
                <a:lnTo>
                  <a:pt x="199813" y="95653"/>
                </a:lnTo>
                <a:lnTo>
                  <a:pt x="199188" y="91179"/>
                </a:lnTo>
                <a:lnTo>
                  <a:pt x="197501" y="86927"/>
                </a:lnTo>
                <a:lnTo>
                  <a:pt x="196377" y="81552"/>
                </a:lnTo>
                <a:lnTo>
                  <a:pt x="195627" y="75428"/>
                </a:lnTo>
                <a:lnTo>
                  <a:pt x="195127" y="68806"/>
                </a:lnTo>
                <a:lnTo>
                  <a:pt x="193524" y="63121"/>
                </a:lnTo>
                <a:lnTo>
                  <a:pt x="191185" y="58061"/>
                </a:lnTo>
                <a:lnTo>
                  <a:pt x="188356" y="53418"/>
                </a:lnTo>
                <a:lnTo>
                  <a:pt x="185200" y="50322"/>
                </a:lnTo>
                <a:lnTo>
                  <a:pt x="181826" y="48259"/>
                </a:lnTo>
                <a:lnTo>
                  <a:pt x="178306" y="46883"/>
                </a:lnTo>
                <a:lnTo>
                  <a:pt x="174690" y="44696"/>
                </a:lnTo>
                <a:lnTo>
                  <a:pt x="171009" y="41968"/>
                </a:lnTo>
                <a:lnTo>
                  <a:pt x="167286" y="38879"/>
                </a:lnTo>
                <a:lnTo>
                  <a:pt x="163533" y="36820"/>
                </a:lnTo>
                <a:lnTo>
                  <a:pt x="159761" y="35447"/>
                </a:lnTo>
                <a:lnTo>
                  <a:pt x="155977" y="34532"/>
                </a:lnTo>
                <a:lnTo>
                  <a:pt x="150913" y="33922"/>
                </a:lnTo>
                <a:lnTo>
                  <a:pt x="144998" y="33515"/>
                </a:lnTo>
                <a:lnTo>
                  <a:pt x="138515" y="33244"/>
                </a:lnTo>
                <a:lnTo>
                  <a:pt x="124537" y="32943"/>
                </a:lnTo>
                <a:lnTo>
                  <a:pt x="78216" y="32716"/>
                </a:lnTo>
                <a:lnTo>
                  <a:pt x="74944" y="33981"/>
                </a:lnTo>
                <a:lnTo>
                  <a:pt x="72761" y="36094"/>
                </a:lnTo>
                <a:lnTo>
                  <a:pt x="71307" y="38773"/>
                </a:lnTo>
                <a:lnTo>
                  <a:pt x="69067" y="40559"/>
                </a:lnTo>
                <a:lnTo>
                  <a:pt x="66304" y="41750"/>
                </a:lnTo>
                <a:lnTo>
                  <a:pt x="63192" y="42544"/>
                </a:lnTo>
                <a:lnTo>
                  <a:pt x="59847" y="43073"/>
                </a:lnTo>
                <a:lnTo>
                  <a:pt x="56347" y="43426"/>
                </a:lnTo>
                <a:lnTo>
                  <a:pt x="45538" y="441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8"/>
          <p:cNvSpPr/>
          <p:nvPr/>
        </p:nvSpPr>
        <p:spPr>
          <a:xfrm>
            <a:off x="5223509" y="2711573"/>
            <a:ext cx="251462" cy="286781"/>
          </a:xfrm>
          <a:custGeom>
            <a:avLst/>
            <a:gdLst/>
            <a:ahLst/>
            <a:cxnLst/>
            <a:rect l="0" t="0" r="0" b="0"/>
            <a:pathLst>
              <a:path w="251462" h="286781">
                <a:moveTo>
                  <a:pt x="0" y="8766"/>
                </a:moveTo>
                <a:lnTo>
                  <a:pt x="31819" y="24676"/>
                </a:lnTo>
                <a:lnTo>
                  <a:pt x="37723" y="28262"/>
                </a:lnTo>
                <a:lnTo>
                  <a:pt x="42929" y="31924"/>
                </a:lnTo>
                <a:lnTo>
                  <a:pt x="47669" y="35635"/>
                </a:lnTo>
                <a:lnTo>
                  <a:pt x="52099" y="40649"/>
                </a:lnTo>
                <a:lnTo>
                  <a:pt x="56323" y="46531"/>
                </a:lnTo>
                <a:lnTo>
                  <a:pt x="60409" y="52993"/>
                </a:lnTo>
                <a:lnTo>
                  <a:pt x="63133" y="58571"/>
                </a:lnTo>
                <a:lnTo>
                  <a:pt x="64949" y="63559"/>
                </a:lnTo>
                <a:lnTo>
                  <a:pt x="66159" y="68155"/>
                </a:lnTo>
                <a:lnTo>
                  <a:pt x="68236" y="73759"/>
                </a:lnTo>
                <a:lnTo>
                  <a:pt x="70891" y="80035"/>
                </a:lnTo>
                <a:lnTo>
                  <a:pt x="73931" y="86759"/>
                </a:lnTo>
                <a:lnTo>
                  <a:pt x="75958" y="93781"/>
                </a:lnTo>
                <a:lnTo>
                  <a:pt x="77308" y="101003"/>
                </a:lnTo>
                <a:lnTo>
                  <a:pt x="78209" y="108357"/>
                </a:lnTo>
                <a:lnTo>
                  <a:pt x="80080" y="118341"/>
                </a:lnTo>
                <a:lnTo>
                  <a:pt x="85544" y="142979"/>
                </a:lnTo>
                <a:lnTo>
                  <a:pt x="87510" y="154122"/>
                </a:lnTo>
                <a:lnTo>
                  <a:pt x="88820" y="164090"/>
                </a:lnTo>
                <a:lnTo>
                  <a:pt x="89694" y="173276"/>
                </a:lnTo>
                <a:lnTo>
                  <a:pt x="90276" y="183209"/>
                </a:lnTo>
                <a:lnTo>
                  <a:pt x="90923" y="204407"/>
                </a:lnTo>
                <a:lnTo>
                  <a:pt x="92366" y="212853"/>
                </a:lnTo>
                <a:lnTo>
                  <a:pt x="94597" y="219754"/>
                </a:lnTo>
                <a:lnTo>
                  <a:pt x="97354" y="225625"/>
                </a:lnTo>
                <a:lnTo>
                  <a:pt x="99193" y="232079"/>
                </a:lnTo>
                <a:lnTo>
                  <a:pt x="100419" y="238921"/>
                </a:lnTo>
                <a:lnTo>
                  <a:pt x="101236" y="246023"/>
                </a:lnTo>
                <a:lnTo>
                  <a:pt x="101781" y="253297"/>
                </a:lnTo>
                <a:lnTo>
                  <a:pt x="102144" y="260687"/>
                </a:lnTo>
                <a:lnTo>
                  <a:pt x="102655" y="279836"/>
                </a:lnTo>
                <a:lnTo>
                  <a:pt x="102775" y="286722"/>
                </a:lnTo>
                <a:lnTo>
                  <a:pt x="102806" y="286780"/>
                </a:lnTo>
                <a:lnTo>
                  <a:pt x="102865" y="280024"/>
                </a:lnTo>
                <a:lnTo>
                  <a:pt x="102870" y="234261"/>
                </a:lnTo>
                <a:lnTo>
                  <a:pt x="105410" y="216246"/>
                </a:lnTo>
                <a:lnTo>
                  <a:pt x="109644" y="192806"/>
                </a:lnTo>
                <a:lnTo>
                  <a:pt x="115006" y="165750"/>
                </a:lnTo>
                <a:lnTo>
                  <a:pt x="118581" y="145172"/>
                </a:lnTo>
                <a:lnTo>
                  <a:pt x="120964" y="128913"/>
                </a:lnTo>
                <a:lnTo>
                  <a:pt x="122553" y="115534"/>
                </a:lnTo>
                <a:lnTo>
                  <a:pt x="126152" y="102805"/>
                </a:lnTo>
                <a:lnTo>
                  <a:pt x="131092" y="90509"/>
                </a:lnTo>
                <a:lnTo>
                  <a:pt x="136924" y="78502"/>
                </a:lnTo>
                <a:lnTo>
                  <a:pt x="144623" y="66686"/>
                </a:lnTo>
                <a:lnTo>
                  <a:pt x="153566" y="55000"/>
                </a:lnTo>
                <a:lnTo>
                  <a:pt x="171122" y="34395"/>
                </a:lnTo>
                <a:lnTo>
                  <a:pt x="183158" y="21004"/>
                </a:lnTo>
                <a:lnTo>
                  <a:pt x="192741" y="10818"/>
                </a:lnTo>
                <a:lnTo>
                  <a:pt x="197074" y="6324"/>
                </a:lnTo>
                <a:lnTo>
                  <a:pt x="201233" y="3328"/>
                </a:lnTo>
                <a:lnTo>
                  <a:pt x="205275" y="1331"/>
                </a:lnTo>
                <a:lnTo>
                  <a:pt x="209241" y="0"/>
                </a:lnTo>
                <a:lnTo>
                  <a:pt x="213154" y="382"/>
                </a:lnTo>
                <a:lnTo>
                  <a:pt x="217033" y="1907"/>
                </a:lnTo>
                <a:lnTo>
                  <a:pt x="220889" y="4193"/>
                </a:lnTo>
                <a:lnTo>
                  <a:pt x="228560" y="6734"/>
                </a:lnTo>
                <a:lnTo>
                  <a:pt x="232383" y="7412"/>
                </a:lnTo>
                <a:lnTo>
                  <a:pt x="240018" y="11551"/>
                </a:lnTo>
                <a:lnTo>
                  <a:pt x="251461" y="201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9"/>
          <p:cNvSpPr/>
          <p:nvPr/>
        </p:nvSpPr>
        <p:spPr>
          <a:xfrm>
            <a:off x="5669279" y="2607255"/>
            <a:ext cx="331472" cy="313323"/>
          </a:xfrm>
          <a:custGeom>
            <a:avLst/>
            <a:gdLst/>
            <a:ahLst/>
            <a:cxnLst/>
            <a:rect l="0" t="0" r="0" b="0"/>
            <a:pathLst>
              <a:path w="331472" h="313323">
                <a:moveTo>
                  <a:pt x="0" y="55934"/>
                </a:moveTo>
                <a:lnTo>
                  <a:pt x="0" y="68070"/>
                </a:lnTo>
                <a:lnTo>
                  <a:pt x="1271" y="77995"/>
                </a:lnTo>
                <a:lnTo>
                  <a:pt x="3387" y="90961"/>
                </a:lnTo>
                <a:lnTo>
                  <a:pt x="6068" y="105956"/>
                </a:lnTo>
                <a:lnTo>
                  <a:pt x="7855" y="119762"/>
                </a:lnTo>
                <a:lnTo>
                  <a:pt x="9048" y="132776"/>
                </a:lnTo>
                <a:lnTo>
                  <a:pt x="9842" y="145262"/>
                </a:lnTo>
                <a:lnTo>
                  <a:pt x="10725" y="165909"/>
                </a:lnTo>
                <a:lnTo>
                  <a:pt x="10959" y="174971"/>
                </a:lnTo>
                <a:lnTo>
                  <a:pt x="11291" y="230199"/>
                </a:lnTo>
                <a:lnTo>
                  <a:pt x="12608" y="250851"/>
                </a:lnTo>
                <a:lnTo>
                  <a:pt x="14755" y="270969"/>
                </a:lnTo>
                <a:lnTo>
                  <a:pt x="17457" y="290731"/>
                </a:lnTo>
                <a:lnTo>
                  <a:pt x="19258" y="302635"/>
                </a:lnTo>
                <a:lnTo>
                  <a:pt x="20459" y="309302"/>
                </a:lnTo>
                <a:lnTo>
                  <a:pt x="21260" y="312476"/>
                </a:lnTo>
                <a:lnTo>
                  <a:pt x="21793" y="313322"/>
                </a:lnTo>
                <a:lnTo>
                  <a:pt x="22149" y="312616"/>
                </a:lnTo>
                <a:lnTo>
                  <a:pt x="22386" y="310876"/>
                </a:lnTo>
                <a:lnTo>
                  <a:pt x="21274" y="308445"/>
                </a:lnTo>
                <a:lnTo>
                  <a:pt x="16652" y="302358"/>
                </a:lnTo>
                <a:lnTo>
                  <a:pt x="14912" y="295147"/>
                </a:lnTo>
                <a:lnTo>
                  <a:pt x="13752" y="285259"/>
                </a:lnTo>
                <a:lnTo>
                  <a:pt x="12978" y="273588"/>
                </a:lnTo>
                <a:lnTo>
                  <a:pt x="12462" y="261996"/>
                </a:lnTo>
                <a:lnTo>
                  <a:pt x="11889" y="238958"/>
                </a:lnTo>
                <a:lnTo>
                  <a:pt x="11566" y="192431"/>
                </a:lnTo>
                <a:lnTo>
                  <a:pt x="12791" y="173602"/>
                </a:lnTo>
                <a:lnTo>
                  <a:pt x="14878" y="153430"/>
                </a:lnTo>
                <a:lnTo>
                  <a:pt x="17538" y="132361"/>
                </a:lnTo>
                <a:lnTo>
                  <a:pt x="20583" y="115776"/>
                </a:lnTo>
                <a:lnTo>
                  <a:pt x="23882" y="102179"/>
                </a:lnTo>
                <a:lnTo>
                  <a:pt x="27351" y="90574"/>
                </a:lnTo>
                <a:lnTo>
                  <a:pt x="30935" y="81568"/>
                </a:lnTo>
                <a:lnTo>
                  <a:pt x="34593" y="74293"/>
                </a:lnTo>
                <a:lnTo>
                  <a:pt x="38302" y="68173"/>
                </a:lnTo>
                <a:lnTo>
                  <a:pt x="42045" y="61554"/>
                </a:lnTo>
                <a:lnTo>
                  <a:pt x="49590" y="47425"/>
                </a:lnTo>
                <a:lnTo>
                  <a:pt x="53380" y="41372"/>
                </a:lnTo>
                <a:lnTo>
                  <a:pt x="57177" y="36066"/>
                </a:lnTo>
                <a:lnTo>
                  <a:pt x="60978" y="31259"/>
                </a:lnTo>
                <a:lnTo>
                  <a:pt x="64782" y="28054"/>
                </a:lnTo>
                <a:lnTo>
                  <a:pt x="68588" y="25917"/>
                </a:lnTo>
                <a:lnTo>
                  <a:pt x="76204" y="23544"/>
                </a:lnTo>
                <a:lnTo>
                  <a:pt x="83822" y="22488"/>
                </a:lnTo>
                <a:lnTo>
                  <a:pt x="87632" y="23477"/>
                </a:lnTo>
                <a:lnTo>
                  <a:pt x="95251" y="27962"/>
                </a:lnTo>
                <a:lnTo>
                  <a:pt x="102871" y="34189"/>
                </a:lnTo>
                <a:lnTo>
                  <a:pt x="110490" y="41190"/>
                </a:lnTo>
                <a:lnTo>
                  <a:pt x="118111" y="48535"/>
                </a:lnTo>
                <a:lnTo>
                  <a:pt x="120651" y="53541"/>
                </a:lnTo>
                <a:lnTo>
                  <a:pt x="122344" y="59419"/>
                </a:lnTo>
                <a:lnTo>
                  <a:pt x="123473" y="65877"/>
                </a:lnTo>
                <a:lnTo>
                  <a:pt x="125495" y="72723"/>
                </a:lnTo>
                <a:lnTo>
                  <a:pt x="128114" y="79827"/>
                </a:lnTo>
                <a:lnTo>
                  <a:pt x="131129" y="87103"/>
                </a:lnTo>
                <a:lnTo>
                  <a:pt x="135680" y="100843"/>
                </a:lnTo>
                <a:lnTo>
                  <a:pt x="147509" y="139817"/>
                </a:lnTo>
                <a:lnTo>
                  <a:pt x="151680" y="155036"/>
                </a:lnTo>
                <a:lnTo>
                  <a:pt x="154460" y="166452"/>
                </a:lnTo>
                <a:lnTo>
                  <a:pt x="156314" y="175333"/>
                </a:lnTo>
                <a:lnTo>
                  <a:pt x="157549" y="182524"/>
                </a:lnTo>
                <a:lnTo>
                  <a:pt x="158373" y="188587"/>
                </a:lnTo>
                <a:lnTo>
                  <a:pt x="158922" y="193899"/>
                </a:lnTo>
                <a:lnTo>
                  <a:pt x="160558" y="201251"/>
                </a:lnTo>
                <a:lnTo>
                  <a:pt x="162919" y="209962"/>
                </a:lnTo>
                <a:lnTo>
                  <a:pt x="169765" y="233115"/>
                </a:lnTo>
                <a:lnTo>
                  <a:pt x="170327" y="233745"/>
                </a:lnTo>
                <a:lnTo>
                  <a:pt x="170702" y="232895"/>
                </a:lnTo>
                <a:lnTo>
                  <a:pt x="170951" y="231058"/>
                </a:lnTo>
                <a:lnTo>
                  <a:pt x="171303" y="179931"/>
                </a:lnTo>
                <a:lnTo>
                  <a:pt x="172622" y="158919"/>
                </a:lnTo>
                <a:lnTo>
                  <a:pt x="174772" y="138561"/>
                </a:lnTo>
                <a:lnTo>
                  <a:pt x="177474" y="118639"/>
                </a:lnTo>
                <a:lnTo>
                  <a:pt x="180546" y="102817"/>
                </a:lnTo>
                <a:lnTo>
                  <a:pt x="183864" y="89730"/>
                </a:lnTo>
                <a:lnTo>
                  <a:pt x="187347" y="78465"/>
                </a:lnTo>
                <a:lnTo>
                  <a:pt x="192208" y="68415"/>
                </a:lnTo>
                <a:lnTo>
                  <a:pt x="197989" y="59175"/>
                </a:lnTo>
                <a:lnTo>
                  <a:pt x="204383" y="50475"/>
                </a:lnTo>
                <a:lnTo>
                  <a:pt x="209915" y="43404"/>
                </a:lnTo>
                <a:lnTo>
                  <a:pt x="214874" y="37421"/>
                </a:lnTo>
                <a:lnTo>
                  <a:pt x="219449" y="32162"/>
                </a:lnTo>
                <a:lnTo>
                  <a:pt x="223769" y="26116"/>
                </a:lnTo>
                <a:lnTo>
                  <a:pt x="227920" y="19546"/>
                </a:lnTo>
                <a:lnTo>
                  <a:pt x="231957" y="12625"/>
                </a:lnTo>
                <a:lnTo>
                  <a:pt x="235918" y="8012"/>
                </a:lnTo>
                <a:lnTo>
                  <a:pt x="239829" y="4936"/>
                </a:lnTo>
                <a:lnTo>
                  <a:pt x="247561" y="1518"/>
                </a:lnTo>
                <a:lnTo>
                  <a:pt x="255231" y="0"/>
                </a:lnTo>
                <a:lnTo>
                  <a:pt x="259054" y="865"/>
                </a:lnTo>
                <a:lnTo>
                  <a:pt x="266689" y="5212"/>
                </a:lnTo>
                <a:lnTo>
                  <a:pt x="274315" y="11378"/>
                </a:lnTo>
                <a:lnTo>
                  <a:pt x="281939" y="18352"/>
                </a:lnTo>
                <a:lnTo>
                  <a:pt x="289559" y="25684"/>
                </a:lnTo>
                <a:lnTo>
                  <a:pt x="292100" y="29418"/>
                </a:lnTo>
                <a:lnTo>
                  <a:pt x="294922" y="36953"/>
                </a:lnTo>
                <a:lnTo>
                  <a:pt x="299564" y="44535"/>
                </a:lnTo>
                <a:lnTo>
                  <a:pt x="302580" y="48335"/>
                </a:lnTo>
                <a:lnTo>
                  <a:pt x="304590" y="54678"/>
                </a:lnTo>
                <a:lnTo>
                  <a:pt x="305930" y="62717"/>
                </a:lnTo>
                <a:lnTo>
                  <a:pt x="306823" y="71886"/>
                </a:lnTo>
                <a:lnTo>
                  <a:pt x="307419" y="90699"/>
                </a:lnTo>
                <a:lnTo>
                  <a:pt x="308454" y="187026"/>
                </a:lnTo>
                <a:lnTo>
                  <a:pt x="309776" y="194129"/>
                </a:lnTo>
                <a:lnTo>
                  <a:pt x="311928" y="200134"/>
                </a:lnTo>
                <a:lnTo>
                  <a:pt x="314632" y="205408"/>
                </a:lnTo>
                <a:lnTo>
                  <a:pt x="317636" y="214654"/>
                </a:lnTo>
                <a:lnTo>
                  <a:pt x="331471" y="2273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0"/>
          <p:cNvSpPr/>
          <p:nvPr/>
        </p:nvSpPr>
        <p:spPr>
          <a:xfrm>
            <a:off x="6069329" y="2594722"/>
            <a:ext cx="180137" cy="261583"/>
          </a:xfrm>
          <a:custGeom>
            <a:avLst/>
            <a:gdLst/>
            <a:ahLst/>
            <a:cxnLst/>
            <a:rect l="0" t="0" r="0" b="0"/>
            <a:pathLst>
              <a:path w="180137" h="261583">
                <a:moveTo>
                  <a:pt x="45721" y="11317"/>
                </a:moveTo>
                <a:lnTo>
                  <a:pt x="39653" y="17385"/>
                </a:lnTo>
                <a:lnTo>
                  <a:pt x="37865" y="20443"/>
                </a:lnTo>
                <a:lnTo>
                  <a:pt x="35879" y="27227"/>
                </a:lnTo>
                <a:lnTo>
                  <a:pt x="34080" y="33354"/>
                </a:lnTo>
                <a:lnTo>
                  <a:pt x="28693" y="50321"/>
                </a:lnTo>
                <a:lnTo>
                  <a:pt x="26749" y="62720"/>
                </a:lnTo>
                <a:lnTo>
                  <a:pt x="25453" y="77336"/>
                </a:lnTo>
                <a:lnTo>
                  <a:pt x="24589" y="93430"/>
                </a:lnTo>
                <a:lnTo>
                  <a:pt x="23628" y="141792"/>
                </a:lnTo>
                <a:lnTo>
                  <a:pt x="23373" y="170690"/>
                </a:lnTo>
                <a:lnTo>
                  <a:pt x="24472" y="192496"/>
                </a:lnTo>
                <a:lnTo>
                  <a:pt x="26475" y="209573"/>
                </a:lnTo>
                <a:lnTo>
                  <a:pt x="29080" y="223498"/>
                </a:lnTo>
                <a:lnTo>
                  <a:pt x="32087" y="234051"/>
                </a:lnTo>
                <a:lnTo>
                  <a:pt x="35361" y="242356"/>
                </a:lnTo>
                <a:lnTo>
                  <a:pt x="43674" y="258744"/>
                </a:lnTo>
                <a:lnTo>
                  <a:pt x="46896" y="260088"/>
                </a:lnTo>
                <a:lnTo>
                  <a:pt x="51584" y="260985"/>
                </a:lnTo>
                <a:lnTo>
                  <a:pt x="57250" y="261582"/>
                </a:lnTo>
                <a:lnTo>
                  <a:pt x="62297" y="260711"/>
                </a:lnTo>
                <a:lnTo>
                  <a:pt x="66931" y="258860"/>
                </a:lnTo>
                <a:lnTo>
                  <a:pt x="71291" y="256356"/>
                </a:lnTo>
                <a:lnTo>
                  <a:pt x="82909" y="250187"/>
                </a:lnTo>
                <a:lnTo>
                  <a:pt x="89563" y="246764"/>
                </a:lnTo>
                <a:lnTo>
                  <a:pt x="96539" y="240671"/>
                </a:lnTo>
                <a:lnTo>
                  <a:pt x="103729" y="232800"/>
                </a:lnTo>
                <a:lnTo>
                  <a:pt x="111063" y="223742"/>
                </a:lnTo>
                <a:lnTo>
                  <a:pt x="117222" y="216434"/>
                </a:lnTo>
                <a:lnTo>
                  <a:pt x="122598" y="210292"/>
                </a:lnTo>
                <a:lnTo>
                  <a:pt x="127452" y="204927"/>
                </a:lnTo>
                <a:lnTo>
                  <a:pt x="131958" y="198810"/>
                </a:lnTo>
                <a:lnTo>
                  <a:pt x="136232" y="192193"/>
                </a:lnTo>
                <a:lnTo>
                  <a:pt x="140352" y="185241"/>
                </a:lnTo>
                <a:lnTo>
                  <a:pt x="145638" y="174257"/>
                </a:lnTo>
                <a:lnTo>
                  <a:pt x="151702" y="160584"/>
                </a:lnTo>
                <a:lnTo>
                  <a:pt x="158285" y="145118"/>
                </a:lnTo>
                <a:lnTo>
                  <a:pt x="163943" y="130998"/>
                </a:lnTo>
                <a:lnTo>
                  <a:pt x="173617" y="105149"/>
                </a:lnTo>
                <a:lnTo>
                  <a:pt x="176705" y="95462"/>
                </a:lnTo>
                <a:lnTo>
                  <a:pt x="178764" y="87734"/>
                </a:lnTo>
                <a:lnTo>
                  <a:pt x="180136" y="81311"/>
                </a:lnTo>
                <a:lnTo>
                  <a:pt x="179781" y="75760"/>
                </a:lnTo>
                <a:lnTo>
                  <a:pt x="178274" y="70789"/>
                </a:lnTo>
                <a:lnTo>
                  <a:pt x="176000" y="66205"/>
                </a:lnTo>
                <a:lnTo>
                  <a:pt x="174483" y="61879"/>
                </a:lnTo>
                <a:lnTo>
                  <a:pt x="173472" y="57725"/>
                </a:lnTo>
                <a:lnTo>
                  <a:pt x="172799" y="53686"/>
                </a:lnTo>
                <a:lnTo>
                  <a:pt x="169809" y="48453"/>
                </a:lnTo>
                <a:lnTo>
                  <a:pt x="165276" y="42425"/>
                </a:lnTo>
                <a:lnTo>
                  <a:pt x="159715" y="35866"/>
                </a:lnTo>
                <a:lnTo>
                  <a:pt x="153466" y="28953"/>
                </a:lnTo>
                <a:lnTo>
                  <a:pt x="139751" y="14499"/>
                </a:lnTo>
                <a:lnTo>
                  <a:pt x="133808" y="9628"/>
                </a:lnTo>
                <a:lnTo>
                  <a:pt x="128576" y="6382"/>
                </a:lnTo>
                <a:lnTo>
                  <a:pt x="123817" y="4217"/>
                </a:lnTo>
                <a:lnTo>
                  <a:pt x="119375" y="2774"/>
                </a:lnTo>
                <a:lnTo>
                  <a:pt x="115143" y="1811"/>
                </a:lnTo>
                <a:lnTo>
                  <a:pt x="111052" y="1170"/>
                </a:lnTo>
                <a:lnTo>
                  <a:pt x="105785" y="743"/>
                </a:lnTo>
                <a:lnTo>
                  <a:pt x="99734" y="458"/>
                </a:lnTo>
                <a:lnTo>
                  <a:pt x="82467" y="57"/>
                </a:lnTo>
                <a:lnTo>
                  <a:pt x="77839" y="0"/>
                </a:lnTo>
                <a:lnTo>
                  <a:pt x="69672" y="1233"/>
                </a:lnTo>
                <a:lnTo>
                  <a:pt x="59148" y="3324"/>
                </a:lnTo>
                <a:lnTo>
                  <a:pt x="30028" y="9739"/>
                </a:lnTo>
                <a:lnTo>
                  <a:pt x="26369" y="10265"/>
                </a:lnTo>
                <a:lnTo>
                  <a:pt x="22660" y="10616"/>
                </a:lnTo>
                <a:lnTo>
                  <a:pt x="18917" y="10850"/>
                </a:lnTo>
                <a:lnTo>
                  <a:pt x="15151" y="12276"/>
                </a:lnTo>
                <a:lnTo>
                  <a:pt x="11371" y="14496"/>
                </a:lnTo>
                <a:lnTo>
                  <a:pt x="7581" y="17247"/>
                </a:lnTo>
                <a:lnTo>
                  <a:pt x="5054" y="20350"/>
                </a:lnTo>
                <a:lnTo>
                  <a:pt x="3369" y="23689"/>
                </a:lnTo>
                <a:lnTo>
                  <a:pt x="999" y="31070"/>
                </a:lnTo>
                <a:lnTo>
                  <a:pt x="0" y="456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31"/>
          <p:cNvSpPr/>
          <p:nvPr/>
        </p:nvSpPr>
        <p:spPr>
          <a:xfrm>
            <a:off x="6275070" y="2446818"/>
            <a:ext cx="537211" cy="323043"/>
          </a:xfrm>
          <a:custGeom>
            <a:avLst/>
            <a:gdLst/>
            <a:ahLst/>
            <a:cxnLst/>
            <a:rect l="0" t="0" r="0" b="0"/>
            <a:pathLst>
              <a:path w="537211" h="323043">
                <a:moveTo>
                  <a:pt x="0" y="79211"/>
                </a:moveTo>
                <a:lnTo>
                  <a:pt x="6067" y="91347"/>
                </a:lnTo>
                <a:lnTo>
                  <a:pt x="9046" y="100692"/>
                </a:lnTo>
                <a:lnTo>
                  <a:pt x="9841" y="104962"/>
                </a:lnTo>
                <a:lnTo>
                  <a:pt x="14110" y="113093"/>
                </a:lnTo>
                <a:lnTo>
                  <a:pt x="20241" y="122210"/>
                </a:lnTo>
                <a:lnTo>
                  <a:pt x="23654" y="128197"/>
                </a:lnTo>
                <a:lnTo>
                  <a:pt x="27199" y="134728"/>
                </a:lnTo>
                <a:lnTo>
                  <a:pt x="30833" y="142893"/>
                </a:lnTo>
                <a:lnTo>
                  <a:pt x="34525" y="152146"/>
                </a:lnTo>
                <a:lnTo>
                  <a:pt x="38257" y="162124"/>
                </a:lnTo>
                <a:lnTo>
                  <a:pt x="42014" y="171317"/>
                </a:lnTo>
                <a:lnTo>
                  <a:pt x="45789" y="179985"/>
                </a:lnTo>
                <a:lnTo>
                  <a:pt x="49576" y="188304"/>
                </a:lnTo>
                <a:lnTo>
                  <a:pt x="53370" y="197660"/>
                </a:lnTo>
                <a:lnTo>
                  <a:pt x="57171" y="207707"/>
                </a:lnTo>
                <a:lnTo>
                  <a:pt x="60974" y="218215"/>
                </a:lnTo>
                <a:lnTo>
                  <a:pt x="64779" y="226491"/>
                </a:lnTo>
                <a:lnTo>
                  <a:pt x="68586" y="233277"/>
                </a:lnTo>
                <a:lnTo>
                  <a:pt x="72393" y="239072"/>
                </a:lnTo>
                <a:lnTo>
                  <a:pt x="74932" y="245475"/>
                </a:lnTo>
                <a:lnTo>
                  <a:pt x="76624" y="252284"/>
                </a:lnTo>
                <a:lnTo>
                  <a:pt x="77753" y="259363"/>
                </a:lnTo>
                <a:lnTo>
                  <a:pt x="79775" y="265353"/>
                </a:lnTo>
                <a:lnTo>
                  <a:pt x="85408" y="275394"/>
                </a:lnTo>
                <a:lnTo>
                  <a:pt x="88759" y="284091"/>
                </a:lnTo>
                <a:lnTo>
                  <a:pt x="90249" y="292189"/>
                </a:lnTo>
                <a:lnTo>
                  <a:pt x="90910" y="300021"/>
                </a:lnTo>
                <a:lnTo>
                  <a:pt x="92356" y="303888"/>
                </a:lnTo>
                <a:lnTo>
                  <a:pt x="97351" y="311571"/>
                </a:lnTo>
                <a:lnTo>
                  <a:pt x="100417" y="319219"/>
                </a:lnTo>
                <a:lnTo>
                  <a:pt x="101234" y="323036"/>
                </a:lnTo>
                <a:lnTo>
                  <a:pt x="100509" y="323042"/>
                </a:lnTo>
                <a:lnTo>
                  <a:pt x="96317" y="316274"/>
                </a:lnTo>
                <a:lnTo>
                  <a:pt x="94691" y="310913"/>
                </a:lnTo>
                <a:lnTo>
                  <a:pt x="93608" y="304799"/>
                </a:lnTo>
                <a:lnTo>
                  <a:pt x="92885" y="298183"/>
                </a:lnTo>
                <a:lnTo>
                  <a:pt x="92403" y="291233"/>
                </a:lnTo>
                <a:lnTo>
                  <a:pt x="92082" y="284059"/>
                </a:lnTo>
                <a:lnTo>
                  <a:pt x="91868" y="276736"/>
                </a:lnTo>
                <a:lnTo>
                  <a:pt x="91477" y="217945"/>
                </a:lnTo>
                <a:lnTo>
                  <a:pt x="92734" y="211070"/>
                </a:lnTo>
                <a:lnTo>
                  <a:pt x="94843" y="203947"/>
                </a:lnTo>
                <a:lnTo>
                  <a:pt x="97518" y="196659"/>
                </a:lnTo>
                <a:lnTo>
                  <a:pt x="99302" y="189260"/>
                </a:lnTo>
                <a:lnTo>
                  <a:pt x="100491" y="181787"/>
                </a:lnTo>
                <a:lnTo>
                  <a:pt x="101284" y="174265"/>
                </a:lnTo>
                <a:lnTo>
                  <a:pt x="103082" y="167981"/>
                </a:lnTo>
                <a:lnTo>
                  <a:pt x="105552" y="162521"/>
                </a:lnTo>
                <a:lnTo>
                  <a:pt x="108467" y="157611"/>
                </a:lnTo>
                <a:lnTo>
                  <a:pt x="118481" y="141996"/>
                </a:lnTo>
                <a:lnTo>
                  <a:pt x="124707" y="132498"/>
                </a:lnTo>
                <a:lnTo>
                  <a:pt x="128858" y="124895"/>
                </a:lnTo>
                <a:lnTo>
                  <a:pt x="131625" y="118557"/>
                </a:lnTo>
                <a:lnTo>
                  <a:pt x="133470" y="113062"/>
                </a:lnTo>
                <a:lnTo>
                  <a:pt x="135970" y="109399"/>
                </a:lnTo>
                <a:lnTo>
                  <a:pt x="138906" y="106956"/>
                </a:lnTo>
                <a:lnTo>
                  <a:pt x="145556" y="102972"/>
                </a:lnTo>
                <a:lnTo>
                  <a:pt x="152745" y="96969"/>
                </a:lnTo>
                <a:lnTo>
                  <a:pt x="156440" y="94859"/>
                </a:lnTo>
                <a:lnTo>
                  <a:pt x="163932" y="92516"/>
                </a:lnTo>
                <a:lnTo>
                  <a:pt x="167707" y="93161"/>
                </a:lnTo>
                <a:lnTo>
                  <a:pt x="183920" y="102392"/>
                </a:lnTo>
                <a:lnTo>
                  <a:pt x="199415" y="110915"/>
                </a:lnTo>
                <a:lnTo>
                  <a:pt x="212615" y="120214"/>
                </a:lnTo>
                <a:lnTo>
                  <a:pt x="225839" y="124804"/>
                </a:lnTo>
                <a:lnTo>
                  <a:pt x="238379" y="130378"/>
                </a:lnTo>
                <a:lnTo>
                  <a:pt x="249032" y="137089"/>
                </a:lnTo>
                <a:lnTo>
                  <a:pt x="253652" y="140656"/>
                </a:lnTo>
                <a:lnTo>
                  <a:pt x="259271" y="143035"/>
                </a:lnTo>
                <a:lnTo>
                  <a:pt x="272288" y="145678"/>
                </a:lnTo>
                <a:lnTo>
                  <a:pt x="278046" y="145112"/>
                </a:lnTo>
                <a:lnTo>
                  <a:pt x="283153" y="143465"/>
                </a:lnTo>
                <a:lnTo>
                  <a:pt x="292215" y="138249"/>
                </a:lnTo>
                <a:lnTo>
                  <a:pt x="305728" y="128172"/>
                </a:lnTo>
                <a:lnTo>
                  <a:pt x="318335" y="120868"/>
                </a:lnTo>
                <a:lnTo>
                  <a:pt x="322714" y="117143"/>
                </a:lnTo>
                <a:lnTo>
                  <a:pt x="325632" y="113389"/>
                </a:lnTo>
                <a:lnTo>
                  <a:pt x="327578" y="109617"/>
                </a:lnTo>
                <a:lnTo>
                  <a:pt x="330146" y="103291"/>
                </a:lnTo>
                <a:lnTo>
                  <a:pt x="336384" y="86104"/>
                </a:lnTo>
                <a:lnTo>
                  <a:pt x="352169" y="39866"/>
                </a:lnTo>
                <a:lnTo>
                  <a:pt x="351619" y="35202"/>
                </a:lnTo>
                <a:lnTo>
                  <a:pt x="349982" y="29551"/>
                </a:lnTo>
                <a:lnTo>
                  <a:pt x="347621" y="23245"/>
                </a:lnTo>
                <a:lnTo>
                  <a:pt x="344777" y="17770"/>
                </a:lnTo>
                <a:lnTo>
                  <a:pt x="338231" y="8301"/>
                </a:lnTo>
                <a:lnTo>
                  <a:pt x="334707" y="5268"/>
                </a:lnTo>
                <a:lnTo>
                  <a:pt x="331088" y="3246"/>
                </a:lnTo>
                <a:lnTo>
                  <a:pt x="323679" y="999"/>
                </a:lnTo>
                <a:lnTo>
                  <a:pt x="316154" y="0"/>
                </a:lnTo>
                <a:lnTo>
                  <a:pt x="312370" y="1004"/>
                </a:lnTo>
                <a:lnTo>
                  <a:pt x="299431" y="9113"/>
                </a:lnTo>
                <a:lnTo>
                  <a:pt x="291406" y="16730"/>
                </a:lnTo>
                <a:lnTo>
                  <a:pt x="285711" y="22317"/>
                </a:lnTo>
                <a:lnTo>
                  <a:pt x="279382" y="31912"/>
                </a:lnTo>
                <a:lnTo>
                  <a:pt x="275299" y="41679"/>
                </a:lnTo>
                <a:lnTo>
                  <a:pt x="269252" y="54487"/>
                </a:lnTo>
                <a:lnTo>
                  <a:pt x="265861" y="62729"/>
                </a:lnTo>
                <a:lnTo>
                  <a:pt x="262330" y="72033"/>
                </a:lnTo>
                <a:lnTo>
                  <a:pt x="258707" y="82046"/>
                </a:lnTo>
                <a:lnTo>
                  <a:pt x="255021" y="93801"/>
                </a:lnTo>
                <a:lnTo>
                  <a:pt x="247539" y="120409"/>
                </a:lnTo>
                <a:lnTo>
                  <a:pt x="245035" y="132077"/>
                </a:lnTo>
                <a:lnTo>
                  <a:pt x="243367" y="142395"/>
                </a:lnTo>
                <a:lnTo>
                  <a:pt x="242254" y="151814"/>
                </a:lnTo>
                <a:lnTo>
                  <a:pt x="241512" y="160633"/>
                </a:lnTo>
                <a:lnTo>
                  <a:pt x="241019" y="169052"/>
                </a:lnTo>
                <a:lnTo>
                  <a:pt x="240688" y="177205"/>
                </a:lnTo>
                <a:lnTo>
                  <a:pt x="241739" y="185181"/>
                </a:lnTo>
                <a:lnTo>
                  <a:pt x="243709" y="193038"/>
                </a:lnTo>
                <a:lnTo>
                  <a:pt x="246293" y="200816"/>
                </a:lnTo>
                <a:lnTo>
                  <a:pt x="250554" y="207271"/>
                </a:lnTo>
                <a:lnTo>
                  <a:pt x="255937" y="212844"/>
                </a:lnTo>
                <a:lnTo>
                  <a:pt x="262064" y="217830"/>
                </a:lnTo>
                <a:lnTo>
                  <a:pt x="268690" y="223694"/>
                </a:lnTo>
                <a:lnTo>
                  <a:pt x="282824" y="236982"/>
                </a:lnTo>
                <a:lnTo>
                  <a:pt x="294186" y="244582"/>
                </a:lnTo>
                <a:lnTo>
                  <a:pt x="306009" y="249229"/>
                </a:lnTo>
                <a:lnTo>
                  <a:pt x="323965" y="255528"/>
                </a:lnTo>
                <a:lnTo>
                  <a:pt x="334086" y="256446"/>
                </a:lnTo>
                <a:lnTo>
                  <a:pt x="344643" y="255788"/>
                </a:lnTo>
                <a:lnTo>
                  <a:pt x="355492" y="254079"/>
                </a:lnTo>
                <a:lnTo>
                  <a:pt x="365264" y="251670"/>
                </a:lnTo>
                <a:lnTo>
                  <a:pt x="374320" y="248794"/>
                </a:lnTo>
                <a:lnTo>
                  <a:pt x="389884" y="243481"/>
                </a:lnTo>
                <a:lnTo>
                  <a:pt x="401034" y="241120"/>
                </a:lnTo>
                <a:lnTo>
                  <a:pt x="413610" y="236684"/>
                </a:lnTo>
                <a:lnTo>
                  <a:pt x="420520" y="233723"/>
                </a:lnTo>
                <a:lnTo>
                  <a:pt x="428937" y="227939"/>
                </a:lnTo>
                <a:lnTo>
                  <a:pt x="438358" y="220274"/>
                </a:lnTo>
                <a:lnTo>
                  <a:pt x="448449" y="211353"/>
                </a:lnTo>
                <a:lnTo>
                  <a:pt x="476593" y="184508"/>
                </a:lnTo>
                <a:lnTo>
                  <a:pt x="492988" y="168459"/>
                </a:lnTo>
                <a:lnTo>
                  <a:pt x="505189" y="155220"/>
                </a:lnTo>
                <a:lnTo>
                  <a:pt x="514593" y="143854"/>
                </a:lnTo>
                <a:lnTo>
                  <a:pt x="522132" y="133736"/>
                </a:lnTo>
                <a:lnTo>
                  <a:pt x="527157" y="128261"/>
                </a:lnTo>
                <a:lnTo>
                  <a:pt x="530508" y="125881"/>
                </a:lnTo>
                <a:lnTo>
                  <a:pt x="537210" y="1249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2"/>
          <p:cNvSpPr/>
          <p:nvPr/>
        </p:nvSpPr>
        <p:spPr>
          <a:xfrm>
            <a:off x="5234940" y="3475399"/>
            <a:ext cx="531777" cy="639189"/>
          </a:xfrm>
          <a:custGeom>
            <a:avLst/>
            <a:gdLst/>
            <a:ahLst/>
            <a:cxnLst/>
            <a:rect l="0" t="0" r="0" b="0"/>
            <a:pathLst>
              <a:path w="531777" h="639189">
                <a:moveTo>
                  <a:pt x="114300" y="136480"/>
                </a:moveTo>
                <a:lnTo>
                  <a:pt x="114300" y="130413"/>
                </a:lnTo>
                <a:lnTo>
                  <a:pt x="115569" y="127355"/>
                </a:lnTo>
                <a:lnTo>
                  <a:pt x="120367" y="120572"/>
                </a:lnTo>
                <a:lnTo>
                  <a:pt x="130120" y="113323"/>
                </a:lnTo>
                <a:lnTo>
                  <a:pt x="142920" y="105868"/>
                </a:lnTo>
                <a:lnTo>
                  <a:pt x="157077" y="98322"/>
                </a:lnTo>
                <a:lnTo>
                  <a:pt x="169488" y="90721"/>
                </a:lnTo>
                <a:lnTo>
                  <a:pt x="203598" y="68730"/>
                </a:lnTo>
                <a:lnTo>
                  <a:pt x="219551" y="59563"/>
                </a:lnTo>
                <a:lnTo>
                  <a:pt x="233998" y="52182"/>
                </a:lnTo>
                <a:lnTo>
                  <a:pt x="247438" y="45992"/>
                </a:lnTo>
                <a:lnTo>
                  <a:pt x="261479" y="40595"/>
                </a:lnTo>
                <a:lnTo>
                  <a:pt x="275919" y="35726"/>
                </a:lnTo>
                <a:lnTo>
                  <a:pt x="290626" y="31211"/>
                </a:lnTo>
                <a:lnTo>
                  <a:pt x="320513" y="22808"/>
                </a:lnTo>
                <a:lnTo>
                  <a:pt x="335595" y="18788"/>
                </a:lnTo>
                <a:lnTo>
                  <a:pt x="362514" y="10936"/>
                </a:lnTo>
                <a:lnTo>
                  <a:pt x="375026" y="7064"/>
                </a:lnTo>
                <a:lnTo>
                  <a:pt x="387177" y="4483"/>
                </a:lnTo>
                <a:lnTo>
                  <a:pt x="399088" y="2762"/>
                </a:lnTo>
                <a:lnTo>
                  <a:pt x="410839" y="1615"/>
                </a:lnTo>
                <a:lnTo>
                  <a:pt x="422482" y="850"/>
                </a:lnTo>
                <a:lnTo>
                  <a:pt x="434055" y="340"/>
                </a:lnTo>
                <a:lnTo>
                  <a:pt x="445580" y="0"/>
                </a:lnTo>
                <a:lnTo>
                  <a:pt x="454533" y="1044"/>
                </a:lnTo>
                <a:lnTo>
                  <a:pt x="467868" y="5590"/>
                </a:lnTo>
                <a:lnTo>
                  <a:pt x="482515" y="9221"/>
                </a:lnTo>
                <a:lnTo>
                  <a:pt x="490888" y="13458"/>
                </a:lnTo>
                <a:lnTo>
                  <a:pt x="494898" y="16365"/>
                </a:lnTo>
                <a:lnTo>
                  <a:pt x="497572" y="19574"/>
                </a:lnTo>
                <a:lnTo>
                  <a:pt x="499354" y="22983"/>
                </a:lnTo>
                <a:lnTo>
                  <a:pt x="500543" y="26525"/>
                </a:lnTo>
                <a:lnTo>
                  <a:pt x="502216" y="43647"/>
                </a:lnTo>
                <a:lnTo>
                  <a:pt x="501180" y="49191"/>
                </a:lnTo>
                <a:lnTo>
                  <a:pt x="493655" y="64333"/>
                </a:lnTo>
                <a:lnTo>
                  <a:pt x="476033" y="98914"/>
                </a:lnTo>
                <a:lnTo>
                  <a:pt x="468485" y="108896"/>
                </a:lnTo>
                <a:lnTo>
                  <a:pt x="458373" y="120631"/>
                </a:lnTo>
                <a:lnTo>
                  <a:pt x="446552" y="133534"/>
                </a:lnTo>
                <a:lnTo>
                  <a:pt x="433591" y="145946"/>
                </a:lnTo>
                <a:lnTo>
                  <a:pt x="419871" y="158031"/>
                </a:lnTo>
                <a:lnTo>
                  <a:pt x="405644" y="169898"/>
                </a:lnTo>
                <a:lnTo>
                  <a:pt x="376289" y="193242"/>
                </a:lnTo>
                <a:lnTo>
                  <a:pt x="361349" y="204802"/>
                </a:lnTo>
                <a:lnTo>
                  <a:pt x="350119" y="213778"/>
                </a:lnTo>
                <a:lnTo>
                  <a:pt x="334255" y="227138"/>
                </a:lnTo>
                <a:lnTo>
                  <a:pt x="325707" y="233749"/>
                </a:lnTo>
                <a:lnTo>
                  <a:pt x="316198" y="240696"/>
                </a:lnTo>
                <a:lnTo>
                  <a:pt x="306048" y="247867"/>
                </a:lnTo>
                <a:lnTo>
                  <a:pt x="296742" y="252649"/>
                </a:lnTo>
                <a:lnTo>
                  <a:pt x="287998" y="255836"/>
                </a:lnTo>
                <a:lnTo>
                  <a:pt x="272779" y="259377"/>
                </a:lnTo>
                <a:lnTo>
                  <a:pt x="258341" y="261371"/>
                </a:lnTo>
                <a:lnTo>
                  <a:pt x="254518" y="261837"/>
                </a:lnTo>
                <a:lnTo>
                  <a:pt x="259592" y="258658"/>
                </a:lnTo>
                <a:lnTo>
                  <a:pt x="269044" y="253012"/>
                </a:lnTo>
                <a:lnTo>
                  <a:pt x="277478" y="246269"/>
                </a:lnTo>
                <a:lnTo>
                  <a:pt x="282775" y="243963"/>
                </a:lnTo>
                <a:lnTo>
                  <a:pt x="295434" y="241400"/>
                </a:lnTo>
                <a:lnTo>
                  <a:pt x="303636" y="240717"/>
                </a:lnTo>
                <a:lnTo>
                  <a:pt x="312914" y="240262"/>
                </a:lnTo>
                <a:lnTo>
                  <a:pt x="333382" y="239756"/>
                </a:lnTo>
                <a:lnTo>
                  <a:pt x="382804" y="239404"/>
                </a:lnTo>
                <a:lnTo>
                  <a:pt x="392362" y="240656"/>
                </a:lnTo>
                <a:lnTo>
                  <a:pt x="402544" y="242761"/>
                </a:lnTo>
                <a:lnTo>
                  <a:pt x="413143" y="245434"/>
                </a:lnTo>
                <a:lnTo>
                  <a:pt x="424019" y="248486"/>
                </a:lnTo>
                <a:lnTo>
                  <a:pt x="446262" y="255264"/>
                </a:lnTo>
                <a:lnTo>
                  <a:pt x="456258" y="260120"/>
                </a:lnTo>
                <a:lnTo>
                  <a:pt x="465462" y="265897"/>
                </a:lnTo>
                <a:lnTo>
                  <a:pt x="474138" y="272288"/>
                </a:lnTo>
                <a:lnTo>
                  <a:pt x="490551" y="286162"/>
                </a:lnTo>
                <a:lnTo>
                  <a:pt x="498484" y="293419"/>
                </a:lnTo>
                <a:lnTo>
                  <a:pt x="510685" y="311641"/>
                </a:lnTo>
                <a:lnTo>
                  <a:pt x="519071" y="331170"/>
                </a:lnTo>
                <a:lnTo>
                  <a:pt x="525062" y="357714"/>
                </a:lnTo>
                <a:lnTo>
                  <a:pt x="527841" y="367789"/>
                </a:lnTo>
                <a:lnTo>
                  <a:pt x="530964" y="378316"/>
                </a:lnTo>
                <a:lnTo>
                  <a:pt x="531776" y="389144"/>
                </a:lnTo>
                <a:lnTo>
                  <a:pt x="531047" y="400173"/>
                </a:lnTo>
                <a:lnTo>
                  <a:pt x="529291" y="411335"/>
                </a:lnTo>
                <a:lnTo>
                  <a:pt x="528121" y="422587"/>
                </a:lnTo>
                <a:lnTo>
                  <a:pt x="527340" y="433898"/>
                </a:lnTo>
                <a:lnTo>
                  <a:pt x="526820" y="445249"/>
                </a:lnTo>
                <a:lnTo>
                  <a:pt x="523933" y="456626"/>
                </a:lnTo>
                <a:lnTo>
                  <a:pt x="519469" y="468021"/>
                </a:lnTo>
                <a:lnTo>
                  <a:pt x="513952" y="479427"/>
                </a:lnTo>
                <a:lnTo>
                  <a:pt x="501050" y="498875"/>
                </a:lnTo>
                <a:lnTo>
                  <a:pt x="486849" y="517254"/>
                </a:lnTo>
                <a:lnTo>
                  <a:pt x="472070" y="538123"/>
                </a:lnTo>
                <a:lnTo>
                  <a:pt x="463304" y="547753"/>
                </a:lnTo>
                <a:lnTo>
                  <a:pt x="453649" y="556712"/>
                </a:lnTo>
                <a:lnTo>
                  <a:pt x="443402" y="565225"/>
                </a:lnTo>
                <a:lnTo>
                  <a:pt x="432762" y="572170"/>
                </a:lnTo>
                <a:lnTo>
                  <a:pt x="421858" y="578070"/>
                </a:lnTo>
                <a:lnTo>
                  <a:pt x="410778" y="583273"/>
                </a:lnTo>
                <a:lnTo>
                  <a:pt x="399582" y="589283"/>
                </a:lnTo>
                <a:lnTo>
                  <a:pt x="388308" y="595828"/>
                </a:lnTo>
                <a:lnTo>
                  <a:pt x="376982" y="602733"/>
                </a:lnTo>
                <a:lnTo>
                  <a:pt x="364351" y="608605"/>
                </a:lnTo>
                <a:lnTo>
                  <a:pt x="350850" y="613790"/>
                </a:lnTo>
                <a:lnTo>
                  <a:pt x="298750" y="631237"/>
                </a:lnTo>
                <a:lnTo>
                  <a:pt x="286796" y="633958"/>
                </a:lnTo>
                <a:lnTo>
                  <a:pt x="275017" y="635772"/>
                </a:lnTo>
                <a:lnTo>
                  <a:pt x="263355" y="636982"/>
                </a:lnTo>
                <a:lnTo>
                  <a:pt x="250500" y="637788"/>
                </a:lnTo>
                <a:lnTo>
                  <a:pt x="222670" y="638684"/>
                </a:lnTo>
                <a:lnTo>
                  <a:pt x="190577" y="639188"/>
                </a:lnTo>
                <a:lnTo>
                  <a:pt x="180391" y="637989"/>
                </a:lnTo>
                <a:lnTo>
                  <a:pt x="169790" y="635920"/>
                </a:lnTo>
                <a:lnTo>
                  <a:pt x="158914" y="633269"/>
                </a:lnTo>
                <a:lnTo>
                  <a:pt x="113266" y="623473"/>
                </a:lnTo>
                <a:lnTo>
                  <a:pt x="100911" y="619892"/>
                </a:lnTo>
                <a:lnTo>
                  <a:pt x="91404" y="616235"/>
                </a:lnTo>
                <a:lnTo>
                  <a:pt x="74914" y="607515"/>
                </a:lnTo>
                <a:lnTo>
                  <a:pt x="65182" y="601633"/>
                </a:lnTo>
                <a:lnTo>
                  <a:pt x="54885" y="595172"/>
                </a:lnTo>
                <a:lnTo>
                  <a:pt x="40057" y="584607"/>
                </a:lnTo>
                <a:lnTo>
                  <a:pt x="24568" y="571519"/>
                </a:lnTo>
                <a:lnTo>
                  <a:pt x="11936" y="559597"/>
                </a:lnTo>
                <a:lnTo>
                  <a:pt x="0" y="5365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vocabulary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Acute: ______ acute angle(s)</a:t>
            </a:r>
          </a:p>
          <a:p>
            <a:r>
              <a:rPr lang="en-US" dirty="0" smtClean="0"/>
              <a:t>Obtuse: ______ obtuse angle(s)</a:t>
            </a:r>
          </a:p>
          <a:p>
            <a:r>
              <a:rPr lang="en-US" dirty="0" smtClean="0"/>
              <a:t>Right: ______ right angle(s)</a:t>
            </a:r>
          </a:p>
          <a:p>
            <a:r>
              <a:rPr lang="en-US" dirty="0" smtClean="0"/>
              <a:t>Equiangular: ______ angles are congruent</a:t>
            </a:r>
          </a:p>
          <a:p>
            <a:endParaRPr lang="en-US" dirty="0"/>
          </a:p>
        </p:txBody>
      </p:sp>
      <p:sp>
        <p:nvSpPr>
          <p:cNvPr id="4" name="SMARTPenAnnotation318"/>
          <p:cNvSpPr/>
          <p:nvPr/>
        </p:nvSpPr>
        <p:spPr>
          <a:xfrm>
            <a:off x="2731934" y="1451828"/>
            <a:ext cx="605093" cy="680264"/>
          </a:xfrm>
          <a:custGeom>
            <a:avLst/>
            <a:gdLst/>
            <a:ahLst/>
            <a:cxnLst/>
            <a:rect l="0" t="0" r="0" b="0"/>
            <a:pathLst>
              <a:path w="605093" h="680264">
                <a:moveTo>
                  <a:pt x="34126" y="296961"/>
                </a:moveTo>
                <a:lnTo>
                  <a:pt x="14443" y="296961"/>
                </a:lnTo>
                <a:lnTo>
                  <a:pt x="9291" y="293575"/>
                </a:lnTo>
                <a:lnTo>
                  <a:pt x="389" y="286002"/>
                </a:lnTo>
                <a:lnTo>
                  <a:pt x="0" y="279603"/>
                </a:lnTo>
                <a:lnTo>
                  <a:pt x="2485" y="276499"/>
                </a:lnTo>
                <a:lnTo>
                  <a:pt x="16848" y="264793"/>
                </a:lnTo>
                <a:lnTo>
                  <a:pt x="30982" y="247072"/>
                </a:lnTo>
                <a:lnTo>
                  <a:pt x="43735" y="237535"/>
                </a:lnTo>
                <a:lnTo>
                  <a:pt x="71263" y="218958"/>
                </a:lnTo>
                <a:lnTo>
                  <a:pt x="133888" y="179164"/>
                </a:lnTo>
                <a:lnTo>
                  <a:pt x="157784" y="165090"/>
                </a:lnTo>
                <a:lnTo>
                  <a:pt x="181335" y="151897"/>
                </a:lnTo>
                <a:lnTo>
                  <a:pt x="204655" y="139292"/>
                </a:lnTo>
                <a:lnTo>
                  <a:pt x="224012" y="128348"/>
                </a:lnTo>
                <a:lnTo>
                  <a:pt x="240726" y="118513"/>
                </a:lnTo>
                <a:lnTo>
                  <a:pt x="255679" y="109416"/>
                </a:lnTo>
                <a:lnTo>
                  <a:pt x="268188" y="102081"/>
                </a:lnTo>
                <a:lnTo>
                  <a:pt x="288860" y="90545"/>
                </a:lnTo>
                <a:lnTo>
                  <a:pt x="339049" y="64774"/>
                </a:lnTo>
                <a:lnTo>
                  <a:pt x="358058" y="55810"/>
                </a:lnTo>
                <a:lnTo>
                  <a:pt x="396112" y="39076"/>
                </a:lnTo>
                <a:lnTo>
                  <a:pt x="412610" y="32328"/>
                </a:lnTo>
                <a:lnTo>
                  <a:pt x="441101" y="21443"/>
                </a:lnTo>
                <a:lnTo>
                  <a:pt x="455302" y="16763"/>
                </a:lnTo>
                <a:lnTo>
                  <a:pt x="469850" y="12372"/>
                </a:lnTo>
                <a:lnTo>
                  <a:pt x="484629" y="8175"/>
                </a:lnTo>
                <a:lnTo>
                  <a:pt x="497021" y="5377"/>
                </a:lnTo>
                <a:lnTo>
                  <a:pt x="507822" y="3512"/>
                </a:lnTo>
                <a:lnTo>
                  <a:pt x="525328" y="1440"/>
                </a:lnTo>
                <a:lnTo>
                  <a:pt x="543592" y="273"/>
                </a:lnTo>
                <a:lnTo>
                  <a:pt x="557312" y="0"/>
                </a:lnTo>
                <a:lnTo>
                  <a:pt x="563257" y="1197"/>
                </a:lnTo>
                <a:lnTo>
                  <a:pt x="581923" y="8857"/>
                </a:lnTo>
                <a:lnTo>
                  <a:pt x="586013" y="9642"/>
                </a:lnTo>
                <a:lnTo>
                  <a:pt x="588741" y="11435"/>
                </a:lnTo>
                <a:lnTo>
                  <a:pt x="590559" y="13900"/>
                </a:lnTo>
                <a:lnTo>
                  <a:pt x="599545" y="33050"/>
                </a:lnTo>
                <a:lnTo>
                  <a:pt x="602923" y="46741"/>
                </a:lnTo>
                <a:lnTo>
                  <a:pt x="604825" y="65342"/>
                </a:lnTo>
                <a:lnTo>
                  <a:pt x="605092" y="70159"/>
                </a:lnTo>
                <a:lnTo>
                  <a:pt x="598615" y="89057"/>
                </a:lnTo>
                <a:lnTo>
                  <a:pt x="588540" y="111849"/>
                </a:lnTo>
                <a:lnTo>
                  <a:pt x="579828" y="130446"/>
                </a:lnTo>
                <a:lnTo>
                  <a:pt x="568337" y="147178"/>
                </a:lnTo>
                <a:lnTo>
                  <a:pt x="550974" y="167491"/>
                </a:lnTo>
                <a:lnTo>
                  <a:pt x="538156" y="180999"/>
                </a:lnTo>
                <a:lnTo>
                  <a:pt x="515526" y="203936"/>
                </a:lnTo>
                <a:lnTo>
                  <a:pt x="501109" y="215895"/>
                </a:lnTo>
                <a:lnTo>
                  <a:pt x="485148" y="227677"/>
                </a:lnTo>
                <a:lnTo>
                  <a:pt x="468157" y="239342"/>
                </a:lnTo>
                <a:lnTo>
                  <a:pt x="454290" y="249658"/>
                </a:lnTo>
                <a:lnTo>
                  <a:pt x="442505" y="259076"/>
                </a:lnTo>
                <a:lnTo>
                  <a:pt x="432109" y="267894"/>
                </a:lnTo>
                <a:lnTo>
                  <a:pt x="418828" y="277584"/>
                </a:lnTo>
                <a:lnTo>
                  <a:pt x="403624" y="287853"/>
                </a:lnTo>
                <a:lnTo>
                  <a:pt x="369797" y="309423"/>
                </a:lnTo>
                <a:lnTo>
                  <a:pt x="303114" y="350929"/>
                </a:lnTo>
                <a:lnTo>
                  <a:pt x="289651" y="359610"/>
                </a:lnTo>
                <a:lnTo>
                  <a:pt x="278136" y="365397"/>
                </a:lnTo>
                <a:lnTo>
                  <a:pt x="267919" y="369255"/>
                </a:lnTo>
                <a:lnTo>
                  <a:pt x="258568" y="371827"/>
                </a:lnTo>
                <a:lnTo>
                  <a:pt x="241405" y="381458"/>
                </a:lnTo>
                <a:lnTo>
                  <a:pt x="233272" y="387583"/>
                </a:lnTo>
                <a:lnTo>
                  <a:pt x="230390" y="389126"/>
                </a:lnTo>
                <a:lnTo>
                  <a:pt x="231008" y="387614"/>
                </a:lnTo>
                <a:lnTo>
                  <a:pt x="233960" y="384067"/>
                </a:lnTo>
                <a:lnTo>
                  <a:pt x="237199" y="381702"/>
                </a:lnTo>
                <a:lnTo>
                  <a:pt x="254174" y="374563"/>
                </a:lnTo>
                <a:lnTo>
                  <a:pt x="285595" y="359391"/>
                </a:lnTo>
                <a:lnTo>
                  <a:pt x="303372" y="352551"/>
                </a:lnTo>
                <a:lnTo>
                  <a:pt x="321573" y="346721"/>
                </a:lnTo>
                <a:lnTo>
                  <a:pt x="340057" y="341565"/>
                </a:lnTo>
                <a:lnTo>
                  <a:pt x="356190" y="338127"/>
                </a:lnTo>
                <a:lnTo>
                  <a:pt x="370755" y="335835"/>
                </a:lnTo>
                <a:lnTo>
                  <a:pt x="384275" y="334307"/>
                </a:lnTo>
                <a:lnTo>
                  <a:pt x="395829" y="333289"/>
                </a:lnTo>
                <a:lnTo>
                  <a:pt x="406071" y="332609"/>
                </a:lnTo>
                <a:lnTo>
                  <a:pt x="415439" y="332157"/>
                </a:lnTo>
                <a:lnTo>
                  <a:pt x="436008" y="331654"/>
                </a:lnTo>
                <a:lnTo>
                  <a:pt x="498384" y="331275"/>
                </a:lnTo>
                <a:lnTo>
                  <a:pt x="513936" y="334649"/>
                </a:lnTo>
                <a:lnTo>
                  <a:pt x="529315" y="340381"/>
                </a:lnTo>
                <a:lnTo>
                  <a:pt x="544616" y="347162"/>
                </a:lnTo>
                <a:lnTo>
                  <a:pt x="559884" y="357796"/>
                </a:lnTo>
                <a:lnTo>
                  <a:pt x="573866" y="369719"/>
                </a:lnTo>
                <a:lnTo>
                  <a:pt x="584313" y="379251"/>
                </a:lnTo>
                <a:lnTo>
                  <a:pt x="587607" y="384841"/>
                </a:lnTo>
                <a:lnTo>
                  <a:pt x="591268" y="397826"/>
                </a:lnTo>
                <a:lnTo>
                  <a:pt x="599396" y="431552"/>
                </a:lnTo>
                <a:lnTo>
                  <a:pt x="601472" y="446378"/>
                </a:lnTo>
                <a:lnTo>
                  <a:pt x="602857" y="462613"/>
                </a:lnTo>
                <a:lnTo>
                  <a:pt x="603780" y="479786"/>
                </a:lnTo>
                <a:lnTo>
                  <a:pt x="603125" y="493774"/>
                </a:lnTo>
                <a:lnTo>
                  <a:pt x="601419" y="505640"/>
                </a:lnTo>
                <a:lnTo>
                  <a:pt x="596136" y="525598"/>
                </a:lnTo>
                <a:lnTo>
                  <a:pt x="589555" y="542934"/>
                </a:lnTo>
                <a:lnTo>
                  <a:pt x="584752" y="549843"/>
                </a:lnTo>
                <a:lnTo>
                  <a:pt x="567127" y="566905"/>
                </a:lnTo>
                <a:lnTo>
                  <a:pt x="552026" y="586213"/>
                </a:lnTo>
                <a:lnTo>
                  <a:pt x="539047" y="596121"/>
                </a:lnTo>
                <a:lnTo>
                  <a:pt x="524812" y="604758"/>
                </a:lnTo>
                <a:lnTo>
                  <a:pt x="510018" y="612830"/>
                </a:lnTo>
                <a:lnTo>
                  <a:pt x="494977" y="620651"/>
                </a:lnTo>
                <a:lnTo>
                  <a:pt x="483600" y="625784"/>
                </a:lnTo>
                <a:lnTo>
                  <a:pt x="454025" y="638262"/>
                </a:lnTo>
                <a:lnTo>
                  <a:pt x="439789" y="643875"/>
                </a:lnTo>
                <a:lnTo>
                  <a:pt x="413810" y="653499"/>
                </a:lnTo>
                <a:lnTo>
                  <a:pt x="377765" y="666057"/>
                </a:lnTo>
                <a:lnTo>
                  <a:pt x="366088" y="668755"/>
                </a:lnTo>
                <a:lnTo>
                  <a:pt x="354494" y="670554"/>
                </a:lnTo>
                <a:lnTo>
                  <a:pt x="342955" y="671753"/>
                </a:lnTo>
                <a:lnTo>
                  <a:pt x="331452" y="673823"/>
                </a:lnTo>
                <a:lnTo>
                  <a:pt x="319973" y="676472"/>
                </a:lnTo>
                <a:lnTo>
                  <a:pt x="308510" y="679509"/>
                </a:lnTo>
                <a:lnTo>
                  <a:pt x="293249" y="680263"/>
                </a:lnTo>
                <a:lnTo>
                  <a:pt x="275455" y="679496"/>
                </a:lnTo>
                <a:lnTo>
                  <a:pt x="255971" y="677714"/>
                </a:lnTo>
                <a:lnTo>
                  <a:pt x="240443" y="676527"/>
                </a:lnTo>
                <a:lnTo>
                  <a:pt x="216415" y="675207"/>
                </a:lnTo>
                <a:lnTo>
                  <a:pt x="205182" y="673585"/>
                </a:lnTo>
                <a:lnTo>
                  <a:pt x="193883" y="671234"/>
                </a:lnTo>
                <a:lnTo>
                  <a:pt x="182541" y="668397"/>
                </a:lnTo>
                <a:lnTo>
                  <a:pt x="171169" y="665235"/>
                </a:lnTo>
                <a:lnTo>
                  <a:pt x="148374" y="658335"/>
                </a:lnTo>
                <a:lnTo>
                  <a:pt x="138231" y="654717"/>
                </a:lnTo>
                <a:lnTo>
                  <a:pt x="120188" y="647311"/>
                </a:lnTo>
                <a:lnTo>
                  <a:pt x="103702" y="639785"/>
                </a:lnTo>
                <a:lnTo>
                  <a:pt x="72422" y="624607"/>
                </a:lnTo>
                <a:lnTo>
                  <a:pt x="55492" y="613187"/>
                </a:lnTo>
                <a:lnTo>
                  <a:pt x="43198" y="602183"/>
                </a:lnTo>
                <a:lnTo>
                  <a:pt x="30538" y="591365"/>
                </a:lnTo>
                <a:lnTo>
                  <a:pt x="25384" y="588481"/>
                </a:lnTo>
                <a:lnTo>
                  <a:pt x="11266" y="5827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19"/>
          <p:cNvSpPr/>
          <p:nvPr/>
        </p:nvSpPr>
        <p:spPr>
          <a:xfrm>
            <a:off x="3177539" y="2253519"/>
            <a:ext cx="331471" cy="455391"/>
          </a:xfrm>
          <a:custGeom>
            <a:avLst/>
            <a:gdLst/>
            <a:ahLst/>
            <a:cxnLst/>
            <a:rect l="0" t="0" r="0" b="0"/>
            <a:pathLst>
              <a:path w="331471" h="455391">
                <a:moveTo>
                  <a:pt x="0" y="249650"/>
                </a:moveTo>
                <a:lnTo>
                  <a:pt x="12136" y="243583"/>
                </a:lnTo>
                <a:lnTo>
                  <a:pt x="18251" y="239255"/>
                </a:lnTo>
                <a:lnTo>
                  <a:pt x="24868" y="233830"/>
                </a:lnTo>
                <a:lnTo>
                  <a:pt x="31818" y="227674"/>
                </a:lnTo>
                <a:lnTo>
                  <a:pt x="37723" y="223569"/>
                </a:lnTo>
                <a:lnTo>
                  <a:pt x="47669" y="219009"/>
                </a:lnTo>
                <a:lnTo>
                  <a:pt x="50830" y="216523"/>
                </a:lnTo>
                <a:lnTo>
                  <a:pt x="52937" y="213595"/>
                </a:lnTo>
                <a:lnTo>
                  <a:pt x="54341" y="210374"/>
                </a:lnTo>
                <a:lnTo>
                  <a:pt x="62676" y="203407"/>
                </a:lnTo>
                <a:lnTo>
                  <a:pt x="68454" y="199772"/>
                </a:lnTo>
                <a:lnTo>
                  <a:pt x="76116" y="193538"/>
                </a:lnTo>
                <a:lnTo>
                  <a:pt x="85034" y="185572"/>
                </a:lnTo>
                <a:lnTo>
                  <a:pt x="94789" y="176452"/>
                </a:lnTo>
                <a:lnTo>
                  <a:pt x="105103" y="167831"/>
                </a:lnTo>
                <a:lnTo>
                  <a:pt x="115789" y="159544"/>
                </a:lnTo>
                <a:lnTo>
                  <a:pt x="126723" y="151480"/>
                </a:lnTo>
                <a:lnTo>
                  <a:pt x="135282" y="144833"/>
                </a:lnTo>
                <a:lnTo>
                  <a:pt x="142259" y="139132"/>
                </a:lnTo>
                <a:lnTo>
                  <a:pt x="205054" y="84451"/>
                </a:lnTo>
                <a:lnTo>
                  <a:pt x="234222" y="58542"/>
                </a:lnTo>
                <a:lnTo>
                  <a:pt x="251419" y="42793"/>
                </a:lnTo>
                <a:lnTo>
                  <a:pt x="268240" y="26787"/>
                </a:lnTo>
                <a:lnTo>
                  <a:pt x="291061" y="4297"/>
                </a:lnTo>
                <a:lnTo>
                  <a:pt x="294371" y="2261"/>
                </a:lnTo>
                <a:lnTo>
                  <a:pt x="301435" y="0"/>
                </a:lnTo>
                <a:lnTo>
                  <a:pt x="303827" y="667"/>
                </a:lnTo>
                <a:lnTo>
                  <a:pt x="305422" y="2381"/>
                </a:lnTo>
                <a:lnTo>
                  <a:pt x="306485" y="4794"/>
                </a:lnTo>
                <a:lnTo>
                  <a:pt x="308463" y="6403"/>
                </a:lnTo>
                <a:lnTo>
                  <a:pt x="311052" y="7476"/>
                </a:lnTo>
                <a:lnTo>
                  <a:pt x="314048" y="8191"/>
                </a:lnTo>
                <a:lnTo>
                  <a:pt x="316046" y="9937"/>
                </a:lnTo>
                <a:lnTo>
                  <a:pt x="317377" y="12371"/>
                </a:lnTo>
                <a:lnTo>
                  <a:pt x="318857" y="18463"/>
                </a:lnTo>
                <a:lnTo>
                  <a:pt x="319514" y="25404"/>
                </a:lnTo>
                <a:lnTo>
                  <a:pt x="320960" y="29033"/>
                </a:lnTo>
                <a:lnTo>
                  <a:pt x="325952" y="36452"/>
                </a:lnTo>
                <a:lnTo>
                  <a:pt x="329018" y="47369"/>
                </a:lnTo>
                <a:lnTo>
                  <a:pt x="330380" y="59417"/>
                </a:lnTo>
                <a:lnTo>
                  <a:pt x="331147" y="73341"/>
                </a:lnTo>
                <a:lnTo>
                  <a:pt x="331375" y="86779"/>
                </a:lnTo>
                <a:lnTo>
                  <a:pt x="331458" y="114671"/>
                </a:lnTo>
                <a:lnTo>
                  <a:pt x="328078" y="126583"/>
                </a:lnTo>
                <a:lnTo>
                  <a:pt x="323613" y="140344"/>
                </a:lnTo>
                <a:lnTo>
                  <a:pt x="322422" y="147569"/>
                </a:lnTo>
                <a:lnTo>
                  <a:pt x="321628" y="154926"/>
                </a:lnTo>
                <a:lnTo>
                  <a:pt x="321099" y="162371"/>
                </a:lnTo>
                <a:lnTo>
                  <a:pt x="320746" y="169874"/>
                </a:lnTo>
                <a:lnTo>
                  <a:pt x="320511" y="177416"/>
                </a:lnTo>
                <a:lnTo>
                  <a:pt x="319084" y="187524"/>
                </a:lnTo>
                <a:lnTo>
                  <a:pt x="316863" y="199343"/>
                </a:lnTo>
                <a:lnTo>
                  <a:pt x="314112" y="212302"/>
                </a:lnTo>
                <a:lnTo>
                  <a:pt x="312278" y="222212"/>
                </a:lnTo>
                <a:lnTo>
                  <a:pt x="311056" y="230088"/>
                </a:lnTo>
                <a:lnTo>
                  <a:pt x="310241" y="236609"/>
                </a:lnTo>
                <a:lnTo>
                  <a:pt x="309697" y="246036"/>
                </a:lnTo>
                <a:lnTo>
                  <a:pt x="309094" y="270057"/>
                </a:lnTo>
                <a:lnTo>
                  <a:pt x="308754" y="293938"/>
                </a:lnTo>
                <a:lnTo>
                  <a:pt x="312061" y="307857"/>
                </a:lnTo>
                <a:lnTo>
                  <a:pt x="316494" y="321240"/>
                </a:lnTo>
                <a:lnTo>
                  <a:pt x="318465" y="331421"/>
                </a:lnTo>
                <a:lnTo>
                  <a:pt x="319573" y="344293"/>
                </a:lnTo>
                <a:lnTo>
                  <a:pt x="319902" y="356150"/>
                </a:lnTo>
                <a:lnTo>
                  <a:pt x="320037" y="401575"/>
                </a:lnTo>
                <a:lnTo>
                  <a:pt x="321308" y="405543"/>
                </a:lnTo>
                <a:lnTo>
                  <a:pt x="329881" y="418801"/>
                </a:lnTo>
                <a:lnTo>
                  <a:pt x="330764" y="423465"/>
                </a:lnTo>
                <a:lnTo>
                  <a:pt x="331331" y="436808"/>
                </a:lnTo>
                <a:lnTo>
                  <a:pt x="331408" y="440782"/>
                </a:lnTo>
                <a:lnTo>
                  <a:pt x="331470" y="4553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0"/>
          <p:cNvSpPr/>
          <p:nvPr/>
        </p:nvSpPr>
        <p:spPr>
          <a:xfrm>
            <a:off x="3303270" y="2663189"/>
            <a:ext cx="560071" cy="57151"/>
          </a:xfrm>
          <a:custGeom>
            <a:avLst/>
            <a:gdLst/>
            <a:ahLst/>
            <a:cxnLst/>
            <a:rect l="0" t="0" r="0" b="0"/>
            <a:pathLst>
              <a:path w="560071" h="57151">
                <a:moveTo>
                  <a:pt x="0" y="57150"/>
                </a:moveTo>
                <a:lnTo>
                  <a:pt x="94359" y="57150"/>
                </a:lnTo>
                <a:lnTo>
                  <a:pt x="107356" y="55880"/>
                </a:lnTo>
                <a:lnTo>
                  <a:pt x="122370" y="53764"/>
                </a:lnTo>
                <a:lnTo>
                  <a:pt x="138730" y="51083"/>
                </a:lnTo>
                <a:lnTo>
                  <a:pt x="157257" y="49295"/>
                </a:lnTo>
                <a:lnTo>
                  <a:pt x="177228" y="48104"/>
                </a:lnTo>
                <a:lnTo>
                  <a:pt x="233692" y="46191"/>
                </a:lnTo>
                <a:lnTo>
                  <a:pt x="270600" y="45783"/>
                </a:lnTo>
                <a:lnTo>
                  <a:pt x="316681" y="45724"/>
                </a:lnTo>
                <a:lnTo>
                  <a:pt x="322880" y="44453"/>
                </a:lnTo>
                <a:lnTo>
                  <a:pt x="328283" y="42335"/>
                </a:lnTo>
                <a:lnTo>
                  <a:pt x="333155" y="39654"/>
                </a:lnTo>
                <a:lnTo>
                  <a:pt x="347833" y="36596"/>
                </a:lnTo>
                <a:lnTo>
                  <a:pt x="369049" y="33288"/>
                </a:lnTo>
                <a:lnTo>
                  <a:pt x="394623" y="29812"/>
                </a:lnTo>
                <a:lnTo>
                  <a:pt x="414212" y="26225"/>
                </a:lnTo>
                <a:lnTo>
                  <a:pt x="429811" y="22563"/>
                </a:lnTo>
                <a:lnTo>
                  <a:pt x="442750" y="18852"/>
                </a:lnTo>
                <a:lnTo>
                  <a:pt x="452647" y="16378"/>
                </a:lnTo>
                <a:lnTo>
                  <a:pt x="460514" y="14729"/>
                </a:lnTo>
                <a:lnTo>
                  <a:pt x="467030" y="13629"/>
                </a:lnTo>
                <a:lnTo>
                  <a:pt x="481042" y="12408"/>
                </a:lnTo>
                <a:lnTo>
                  <a:pt x="488334" y="12082"/>
                </a:lnTo>
                <a:lnTo>
                  <a:pt x="498276" y="10595"/>
                </a:lnTo>
                <a:lnTo>
                  <a:pt x="509984" y="8333"/>
                </a:lnTo>
                <a:lnTo>
                  <a:pt x="522869" y="5556"/>
                </a:lnTo>
                <a:lnTo>
                  <a:pt x="532729" y="3704"/>
                </a:lnTo>
                <a:lnTo>
                  <a:pt x="540573" y="2469"/>
                </a:lnTo>
                <a:lnTo>
                  <a:pt x="5600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1"/>
          <p:cNvSpPr/>
          <p:nvPr/>
        </p:nvSpPr>
        <p:spPr>
          <a:xfrm>
            <a:off x="2868930" y="2836914"/>
            <a:ext cx="274320" cy="352056"/>
          </a:xfrm>
          <a:custGeom>
            <a:avLst/>
            <a:gdLst/>
            <a:ahLst/>
            <a:cxnLst/>
            <a:rect l="0" t="0" r="0" b="0"/>
            <a:pathLst>
              <a:path w="274320" h="352056">
                <a:moveTo>
                  <a:pt x="0" y="157745"/>
                </a:moveTo>
                <a:lnTo>
                  <a:pt x="6067" y="163813"/>
                </a:lnTo>
                <a:lnTo>
                  <a:pt x="9125" y="164331"/>
                </a:lnTo>
                <a:lnTo>
                  <a:pt x="12433" y="163406"/>
                </a:lnTo>
                <a:lnTo>
                  <a:pt x="20800" y="158863"/>
                </a:lnTo>
                <a:lnTo>
                  <a:pt x="28317" y="152009"/>
                </a:lnTo>
                <a:lnTo>
                  <a:pt x="31578" y="150111"/>
                </a:lnTo>
                <a:lnTo>
                  <a:pt x="38588" y="148002"/>
                </a:lnTo>
                <a:lnTo>
                  <a:pt x="45937" y="143678"/>
                </a:lnTo>
                <a:lnTo>
                  <a:pt x="49674" y="140747"/>
                </a:lnTo>
                <a:lnTo>
                  <a:pt x="79205" y="118419"/>
                </a:lnTo>
                <a:lnTo>
                  <a:pt x="89634" y="111208"/>
                </a:lnTo>
                <a:lnTo>
                  <a:pt x="99126" y="105130"/>
                </a:lnTo>
                <a:lnTo>
                  <a:pt x="107994" y="99809"/>
                </a:lnTo>
                <a:lnTo>
                  <a:pt x="128007" y="87122"/>
                </a:lnTo>
                <a:lnTo>
                  <a:pt x="138678" y="80183"/>
                </a:lnTo>
                <a:lnTo>
                  <a:pt x="147062" y="73018"/>
                </a:lnTo>
                <a:lnTo>
                  <a:pt x="153921" y="65700"/>
                </a:lnTo>
                <a:lnTo>
                  <a:pt x="159764" y="58282"/>
                </a:lnTo>
                <a:lnTo>
                  <a:pt x="164929" y="52066"/>
                </a:lnTo>
                <a:lnTo>
                  <a:pt x="169643" y="46653"/>
                </a:lnTo>
                <a:lnTo>
                  <a:pt x="174055" y="41774"/>
                </a:lnTo>
                <a:lnTo>
                  <a:pt x="179537" y="37251"/>
                </a:lnTo>
                <a:lnTo>
                  <a:pt x="185731" y="32966"/>
                </a:lnTo>
                <a:lnTo>
                  <a:pt x="192400" y="28839"/>
                </a:lnTo>
                <a:lnTo>
                  <a:pt x="200657" y="24818"/>
                </a:lnTo>
                <a:lnTo>
                  <a:pt x="209971" y="20867"/>
                </a:lnTo>
                <a:lnTo>
                  <a:pt x="219990" y="16963"/>
                </a:lnTo>
                <a:lnTo>
                  <a:pt x="229210" y="13091"/>
                </a:lnTo>
                <a:lnTo>
                  <a:pt x="237897" y="9239"/>
                </a:lnTo>
                <a:lnTo>
                  <a:pt x="257953" y="0"/>
                </a:lnTo>
                <a:lnTo>
                  <a:pt x="260869" y="512"/>
                </a:lnTo>
                <a:lnTo>
                  <a:pt x="267495" y="4467"/>
                </a:lnTo>
                <a:lnTo>
                  <a:pt x="272298" y="7767"/>
                </a:lnTo>
                <a:lnTo>
                  <a:pt x="273421" y="15312"/>
                </a:lnTo>
                <a:lnTo>
                  <a:pt x="273920" y="25862"/>
                </a:lnTo>
                <a:lnTo>
                  <a:pt x="274142" y="34784"/>
                </a:lnTo>
                <a:lnTo>
                  <a:pt x="274316" y="146527"/>
                </a:lnTo>
                <a:lnTo>
                  <a:pt x="274319" y="197426"/>
                </a:lnTo>
                <a:lnTo>
                  <a:pt x="273049" y="204519"/>
                </a:lnTo>
                <a:lnTo>
                  <a:pt x="270933" y="210518"/>
                </a:lnTo>
                <a:lnTo>
                  <a:pt x="268252" y="215787"/>
                </a:lnTo>
                <a:lnTo>
                  <a:pt x="266464" y="221840"/>
                </a:lnTo>
                <a:lnTo>
                  <a:pt x="265273" y="228415"/>
                </a:lnTo>
                <a:lnTo>
                  <a:pt x="264478" y="235338"/>
                </a:lnTo>
                <a:lnTo>
                  <a:pt x="263949" y="241224"/>
                </a:lnTo>
                <a:lnTo>
                  <a:pt x="263360" y="251150"/>
                </a:lnTo>
                <a:lnTo>
                  <a:pt x="263099" y="263182"/>
                </a:lnTo>
                <a:lnTo>
                  <a:pt x="262902" y="298196"/>
                </a:lnTo>
                <a:lnTo>
                  <a:pt x="261627" y="302180"/>
                </a:lnTo>
                <a:lnTo>
                  <a:pt x="256825" y="309992"/>
                </a:lnTo>
                <a:lnTo>
                  <a:pt x="253844" y="317697"/>
                </a:lnTo>
                <a:lnTo>
                  <a:pt x="252520" y="325355"/>
                </a:lnTo>
                <a:lnTo>
                  <a:pt x="251773" y="335537"/>
                </a:lnTo>
                <a:lnTo>
                  <a:pt x="251669" y="337233"/>
                </a:lnTo>
                <a:lnTo>
                  <a:pt x="251459" y="3520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2"/>
          <p:cNvSpPr/>
          <p:nvPr/>
        </p:nvSpPr>
        <p:spPr>
          <a:xfrm>
            <a:off x="2937510" y="3189482"/>
            <a:ext cx="491491" cy="33594"/>
          </a:xfrm>
          <a:custGeom>
            <a:avLst/>
            <a:gdLst/>
            <a:ahLst/>
            <a:cxnLst/>
            <a:rect l="0" t="0" r="0" b="0"/>
            <a:pathLst>
              <a:path w="491491" h="33594">
                <a:moveTo>
                  <a:pt x="0" y="22347"/>
                </a:moveTo>
                <a:lnTo>
                  <a:pt x="18203" y="16280"/>
                </a:lnTo>
                <a:lnTo>
                  <a:pt x="24835" y="14492"/>
                </a:lnTo>
                <a:lnTo>
                  <a:pt x="30527" y="13300"/>
                </a:lnTo>
                <a:lnTo>
                  <a:pt x="35591" y="12506"/>
                </a:lnTo>
                <a:lnTo>
                  <a:pt x="73057" y="5320"/>
                </a:lnTo>
                <a:lnTo>
                  <a:pt x="85535" y="3376"/>
                </a:lnTo>
                <a:lnTo>
                  <a:pt x="96393" y="2080"/>
                </a:lnTo>
                <a:lnTo>
                  <a:pt x="106172" y="1216"/>
                </a:lnTo>
                <a:lnTo>
                  <a:pt x="115231" y="640"/>
                </a:lnTo>
                <a:lnTo>
                  <a:pt x="132070" y="0"/>
                </a:lnTo>
                <a:lnTo>
                  <a:pt x="138847" y="1099"/>
                </a:lnTo>
                <a:lnTo>
                  <a:pt x="144634" y="3102"/>
                </a:lnTo>
                <a:lnTo>
                  <a:pt x="149763" y="5707"/>
                </a:lnTo>
                <a:lnTo>
                  <a:pt x="158262" y="7444"/>
                </a:lnTo>
                <a:lnTo>
                  <a:pt x="169008" y="8602"/>
                </a:lnTo>
                <a:lnTo>
                  <a:pt x="181252" y="9374"/>
                </a:lnTo>
                <a:lnTo>
                  <a:pt x="190684" y="11158"/>
                </a:lnTo>
                <a:lnTo>
                  <a:pt x="198243" y="13618"/>
                </a:lnTo>
                <a:lnTo>
                  <a:pt x="204551" y="16528"/>
                </a:lnTo>
                <a:lnTo>
                  <a:pt x="213838" y="19738"/>
                </a:lnTo>
                <a:lnTo>
                  <a:pt x="225108" y="23148"/>
                </a:lnTo>
                <a:lnTo>
                  <a:pt x="237702" y="26691"/>
                </a:lnTo>
                <a:lnTo>
                  <a:pt x="248638" y="29053"/>
                </a:lnTo>
                <a:lnTo>
                  <a:pt x="258469" y="30628"/>
                </a:lnTo>
                <a:lnTo>
                  <a:pt x="267562" y="31678"/>
                </a:lnTo>
                <a:lnTo>
                  <a:pt x="277435" y="32378"/>
                </a:lnTo>
                <a:lnTo>
                  <a:pt x="287826" y="32844"/>
                </a:lnTo>
                <a:lnTo>
                  <a:pt x="298564" y="33155"/>
                </a:lnTo>
                <a:lnTo>
                  <a:pt x="350083" y="33593"/>
                </a:lnTo>
                <a:lnTo>
                  <a:pt x="368009" y="32385"/>
                </a:lnTo>
                <a:lnTo>
                  <a:pt x="385039" y="30309"/>
                </a:lnTo>
                <a:lnTo>
                  <a:pt x="401473" y="27655"/>
                </a:lnTo>
                <a:lnTo>
                  <a:pt x="413699" y="25886"/>
                </a:lnTo>
                <a:lnTo>
                  <a:pt x="423119" y="24706"/>
                </a:lnTo>
                <a:lnTo>
                  <a:pt x="491490" y="223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3"/>
          <p:cNvSpPr/>
          <p:nvPr/>
        </p:nvSpPr>
        <p:spPr>
          <a:xfrm>
            <a:off x="3966209" y="3349188"/>
            <a:ext cx="422155" cy="456374"/>
          </a:xfrm>
          <a:custGeom>
            <a:avLst/>
            <a:gdLst/>
            <a:ahLst/>
            <a:cxnLst/>
            <a:rect l="0" t="0" r="0" b="0"/>
            <a:pathLst>
              <a:path w="422155" h="456374">
                <a:moveTo>
                  <a:pt x="57150" y="125532"/>
                </a:moveTo>
                <a:lnTo>
                  <a:pt x="57150" y="119464"/>
                </a:lnTo>
                <a:lnTo>
                  <a:pt x="58420" y="116406"/>
                </a:lnTo>
                <a:lnTo>
                  <a:pt x="66992" y="104731"/>
                </a:lnTo>
                <a:lnTo>
                  <a:pt x="77392" y="93953"/>
                </a:lnTo>
                <a:lnTo>
                  <a:pt x="84350" y="86943"/>
                </a:lnTo>
                <a:lnTo>
                  <a:pt x="89253" y="84566"/>
                </a:lnTo>
                <a:lnTo>
                  <a:pt x="101475" y="81925"/>
                </a:lnTo>
                <a:lnTo>
                  <a:pt x="111987" y="77364"/>
                </a:lnTo>
                <a:lnTo>
                  <a:pt x="124702" y="69833"/>
                </a:lnTo>
                <a:lnTo>
                  <a:pt x="157881" y="52584"/>
                </a:lnTo>
                <a:lnTo>
                  <a:pt x="201147" y="30709"/>
                </a:lnTo>
                <a:lnTo>
                  <a:pt x="210298" y="26757"/>
                </a:lnTo>
                <a:lnTo>
                  <a:pt x="220209" y="22852"/>
                </a:lnTo>
                <a:lnTo>
                  <a:pt x="241381" y="15126"/>
                </a:lnTo>
                <a:lnTo>
                  <a:pt x="263491" y="7459"/>
                </a:lnTo>
                <a:lnTo>
                  <a:pt x="275990" y="4907"/>
                </a:lnTo>
                <a:lnTo>
                  <a:pt x="289404" y="3205"/>
                </a:lnTo>
                <a:lnTo>
                  <a:pt x="314044" y="1314"/>
                </a:lnTo>
                <a:lnTo>
                  <a:pt x="329229" y="474"/>
                </a:lnTo>
                <a:lnTo>
                  <a:pt x="343598" y="100"/>
                </a:lnTo>
                <a:lnTo>
                  <a:pt x="350986" y="0"/>
                </a:lnTo>
                <a:lnTo>
                  <a:pt x="357180" y="1204"/>
                </a:lnTo>
                <a:lnTo>
                  <a:pt x="371967" y="7696"/>
                </a:lnTo>
                <a:lnTo>
                  <a:pt x="380372" y="9660"/>
                </a:lnTo>
                <a:lnTo>
                  <a:pt x="388341" y="13920"/>
                </a:lnTo>
                <a:lnTo>
                  <a:pt x="399968" y="23458"/>
                </a:lnTo>
                <a:lnTo>
                  <a:pt x="403806" y="27002"/>
                </a:lnTo>
                <a:lnTo>
                  <a:pt x="406364" y="30635"/>
                </a:lnTo>
                <a:lnTo>
                  <a:pt x="409206" y="38059"/>
                </a:lnTo>
                <a:lnTo>
                  <a:pt x="410470" y="48978"/>
                </a:lnTo>
                <a:lnTo>
                  <a:pt x="410807" y="55446"/>
                </a:lnTo>
                <a:lnTo>
                  <a:pt x="409761" y="63568"/>
                </a:lnTo>
                <a:lnTo>
                  <a:pt x="407794" y="72792"/>
                </a:lnTo>
                <a:lnTo>
                  <a:pt x="405213" y="82752"/>
                </a:lnTo>
                <a:lnTo>
                  <a:pt x="402222" y="90662"/>
                </a:lnTo>
                <a:lnTo>
                  <a:pt x="395512" y="102837"/>
                </a:lnTo>
                <a:lnTo>
                  <a:pt x="384911" y="112482"/>
                </a:lnTo>
                <a:lnTo>
                  <a:pt x="378527" y="116832"/>
                </a:lnTo>
                <a:lnTo>
                  <a:pt x="367921" y="126082"/>
                </a:lnTo>
                <a:lnTo>
                  <a:pt x="354502" y="138598"/>
                </a:lnTo>
                <a:lnTo>
                  <a:pt x="339204" y="153293"/>
                </a:lnTo>
                <a:lnTo>
                  <a:pt x="327737" y="165629"/>
                </a:lnTo>
                <a:lnTo>
                  <a:pt x="318821" y="176393"/>
                </a:lnTo>
                <a:lnTo>
                  <a:pt x="311608" y="186109"/>
                </a:lnTo>
                <a:lnTo>
                  <a:pt x="304259" y="193857"/>
                </a:lnTo>
                <a:lnTo>
                  <a:pt x="296819" y="200292"/>
                </a:lnTo>
                <a:lnTo>
                  <a:pt x="289320" y="205851"/>
                </a:lnTo>
                <a:lnTo>
                  <a:pt x="279240" y="212098"/>
                </a:lnTo>
                <a:lnTo>
                  <a:pt x="267440" y="218803"/>
                </a:lnTo>
                <a:lnTo>
                  <a:pt x="233335" y="236988"/>
                </a:lnTo>
                <a:lnTo>
                  <a:pt x="224137" y="241745"/>
                </a:lnTo>
                <a:lnTo>
                  <a:pt x="219275" y="243648"/>
                </a:lnTo>
                <a:lnTo>
                  <a:pt x="217303" y="243645"/>
                </a:lnTo>
                <a:lnTo>
                  <a:pt x="217197" y="240585"/>
                </a:lnTo>
                <a:lnTo>
                  <a:pt x="229314" y="240055"/>
                </a:lnTo>
                <a:lnTo>
                  <a:pt x="242041" y="236544"/>
                </a:lnTo>
                <a:lnTo>
                  <a:pt x="254894" y="232020"/>
                </a:lnTo>
                <a:lnTo>
                  <a:pt x="264840" y="230010"/>
                </a:lnTo>
                <a:lnTo>
                  <a:pt x="273080" y="230744"/>
                </a:lnTo>
                <a:lnTo>
                  <a:pt x="283654" y="232503"/>
                </a:lnTo>
                <a:lnTo>
                  <a:pt x="295782" y="234946"/>
                </a:lnTo>
                <a:lnTo>
                  <a:pt x="305139" y="236574"/>
                </a:lnTo>
                <a:lnTo>
                  <a:pt x="312646" y="237660"/>
                </a:lnTo>
                <a:lnTo>
                  <a:pt x="325644" y="240136"/>
                </a:lnTo>
                <a:lnTo>
                  <a:pt x="332666" y="242575"/>
                </a:lnTo>
                <a:lnTo>
                  <a:pt x="339887" y="245470"/>
                </a:lnTo>
                <a:lnTo>
                  <a:pt x="351298" y="252074"/>
                </a:lnTo>
                <a:lnTo>
                  <a:pt x="363143" y="261783"/>
                </a:lnTo>
                <a:lnTo>
                  <a:pt x="371635" y="269706"/>
                </a:lnTo>
                <a:lnTo>
                  <a:pt x="400505" y="297662"/>
                </a:lnTo>
                <a:lnTo>
                  <a:pt x="405434" y="305055"/>
                </a:lnTo>
                <a:lnTo>
                  <a:pt x="409989" y="313794"/>
                </a:lnTo>
                <a:lnTo>
                  <a:pt x="414296" y="323430"/>
                </a:lnTo>
                <a:lnTo>
                  <a:pt x="417168" y="332393"/>
                </a:lnTo>
                <a:lnTo>
                  <a:pt x="419082" y="340910"/>
                </a:lnTo>
                <a:lnTo>
                  <a:pt x="420358" y="349127"/>
                </a:lnTo>
                <a:lnTo>
                  <a:pt x="421776" y="361644"/>
                </a:lnTo>
                <a:lnTo>
                  <a:pt x="422154" y="366759"/>
                </a:lnTo>
                <a:lnTo>
                  <a:pt x="419188" y="379217"/>
                </a:lnTo>
                <a:lnTo>
                  <a:pt x="413636" y="391951"/>
                </a:lnTo>
                <a:lnTo>
                  <a:pt x="406936" y="401843"/>
                </a:lnTo>
                <a:lnTo>
                  <a:pt x="396023" y="414553"/>
                </a:lnTo>
                <a:lnTo>
                  <a:pt x="384746" y="426362"/>
                </a:lnTo>
                <a:lnTo>
                  <a:pt x="379688" y="428955"/>
                </a:lnTo>
                <a:lnTo>
                  <a:pt x="367293" y="431837"/>
                </a:lnTo>
                <a:lnTo>
                  <a:pt x="359163" y="433875"/>
                </a:lnTo>
                <a:lnTo>
                  <a:pt x="349932" y="436504"/>
                </a:lnTo>
                <a:lnTo>
                  <a:pt x="339968" y="439526"/>
                </a:lnTo>
                <a:lnTo>
                  <a:pt x="315351" y="446271"/>
                </a:lnTo>
                <a:lnTo>
                  <a:pt x="301674" y="449848"/>
                </a:lnTo>
                <a:lnTo>
                  <a:pt x="290016" y="452233"/>
                </a:lnTo>
                <a:lnTo>
                  <a:pt x="279704" y="453822"/>
                </a:lnTo>
                <a:lnTo>
                  <a:pt x="270290" y="454882"/>
                </a:lnTo>
                <a:lnTo>
                  <a:pt x="261473" y="455588"/>
                </a:lnTo>
                <a:lnTo>
                  <a:pt x="253056" y="456059"/>
                </a:lnTo>
                <a:lnTo>
                  <a:pt x="244904" y="456373"/>
                </a:lnTo>
                <a:lnTo>
                  <a:pt x="236930" y="455313"/>
                </a:lnTo>
                <a:lnTo>
                  <a:pt x="229073" y="453336"/>
                </a:lnTo>
                <a:lnTo>
                  <a:pt x="221296" y="450747"/>
                </a:lnTo>
                <a:lnTo>
                  <a:pt x="212301" y="449022"/>
                </a:lnTo>
                <a:lnTo>
                  <a:pt x="202494" y="447872"/>
                </a:lnTo>
                <a:lnTo>
                  <a:pt x="192146" y="447105"/>
                </a:lnTo>
                <a:lnTo>
                  <a:pt x="182707" y="445324"/>
                </a:lnTo>
                <a:lnTo>
                  <a:pt x="173875" y="442866"/>
                </a:lnTo>
                <a:lnTo>
                  <a:pt x="165447" y="439958"/>
                </a:lnTo>
                <a:lnTo>
                  <a:pt x="154748" y="435479"/>
                </a:lnTo>
                <a:lnTo>
                  <a:pt x="142536" y="429953"/>
                </a:lnTo>
                <a:lnTo>
                  <a:pt x="129314" y="423730"/>
                </a:lnTo>
                <a:lnTo>
                  <a:pt x="119230" y="419580"/>
                </a:lnTo>
                <a:lnTo>
                  <a:pt x="111237" y="416814"/>
                </a:lnTo>
                <a:lnTo>
                  <a:pt x="104638" y="414970"/>
                </a:lnTo>
                <a:lnTo>
                  <a:pt x="96429" y="409930"/>
                </a:lnTo>
                <a:lnTo>
                  <a:pt x="87146" y="402760"/>
                </a:lnTo>
                <a:lnTo>
                  <a:pt x="69212" y="387175"/>
                </a:lnTo>
                <a:lnTo>
                  <a:pt x="57008" y="376014"/>
                </a:lnTo>
                <a:lnTo>
                  <a:pt x="30862" y="350455"/>
                </a:lnTo>
                <a:lnTo>
                  <a:pt x="23114" y="344061"/>
                </a:lnTo>
                <a:lnTo>
                  <a:pt x="16680" y="339798"/>
                </a:lnTo>
                <a:lnTo>
                  <a:pt x="0" y="3312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these measures.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missing values.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990600" y="2514600"/>
            <a:ext cx="2743200" cy="2819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9800" y="2743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4953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4953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" name="Right Triangle 7"/>
          <p:cNvSpPr/>
          <p:nvPr/>
        </p:nvSpPr>
        <p:spPr>
          <a:xfrm>
            <a:off x="4495800" y="2743200"/>
            <a:ext cx="4419600" cy="26670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0" y="2971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48600" y="5029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35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495800" y="5029200"/>
            <a:ext cx="304800" cy="381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8"/>
          <p:cNvSpPr/>
          <p:nvPr/>
        </p:nvSpPr>
        <p:spPr>
          <a:xfrm>
            <a:off x="1451610" y="4846319"/>
            <a:ext cx="245854" cy="342901"/>
          </a:xfrm>
          <a:custGeom>
            <a:avLst/>
            <a:gdLst/>
            <a:ahLst/>
            <a:cxnLst/>
            <a:rect l="0" t="0" r="0" b="0"/>
            <a:pathLst>
              <a:path w="245854" h="342901">
                <a:moveTo>
                  <a:pt x="0" y="0"/>
                </a:moveTo>
                <a:lnTo>
                  <a:pt x="0" y="26869"/>
                </a:lnTo>
                <a:lnTo>
                  <a:pt x="1270" y="34423"/>
                </a:lnTo>
                <a:lnTo>
                  <a:pt x="3386" y="44539"/>
                </a:lnTo>
                <a:lnTo>
                  <a:pt x="6067" y="56362"/>
                </a:lnTo>
                <a:lnTo>
                  <a:pt x="6585" y="66785"/>
                </a:lnTo>
                <a:lnTo>
                  <a:pt x="5660" y="76273"/>
                </a:lnTo>
                <a:lnTo>
                  <a:pt x="3773" y="85139"/>
                </a:lnTo>
                <a:lnTo>
                  <a:pt x="2515" y="93589"/>
                </a:lnTo>
                <a:lnTo>
                  <a:pt x="1677" y="101763"/>
                </a:lnTo>
                <a:lnTo>
                  <a:pt x="1118" y="109752"/>
                </a:lnTo>
                <a:lnTo>
                  <a:pt x="2015" y="122699"/>
                </a:lnTo>
                <a:lnTo>
                  <a:pt x="3883" y="138949"/>
                </a:lnTo>
                <a:lnTo>
                  <a:pt x="6399" y="157403"/>
                </a:lnTo>
                <a:lnTo>
                  <a:pt x="8076" y="172245"/>
                </a:lnTo>
                <a:lnTo>
                  <a:pt x="9194" y="184681"/>
                </a:lnTo>
                <a:lnTo>
                  <a:pt x="9939" y="195510"/>
                </a:lnTo>
                <a:lnTo>
                  <a:pt x="10436" y="206540"/>
                </a:lnTo>
                <a:lnTo>
                  <a:pt x="10988" y="228956"/>
                </a:lnTo>
                <a:lnTo>
                  <a:pt x="12405" y="240268"/>
                </a:lnTo>
                <a:lnTo>
                  <a:pt x="14620" y="251619"/>
                </a:lnTo>
                <a:lnTo>
                  <a:pt x="17366" y="262996"/>
                </a:lnTo>
                <a:lnTo>
                  <a:pt x="20468" y="274391"/>
                </a:lnTo>
                <a:lnTo>
                  <a:pt x="27300" y="297212"/>
                </a:lnTo>
                <a:lnTo>
                  <a:pt x="30900" y="306091"/>
                </a:lnTo>
                <a:lnTo>
                  <a:pt x="34570" y="313281"/>
                </a:lnTo>
                <a:lnTo>
                  <a:pt x="38286" y="319344"/>
                </a:lnTo>
                <a:lnTo>
                  <a:pt x="42034" y="323386"/>
                </a:lnTo>
                <a:lnTo>
                  <a:pt x="45803" y="326081"/>
                </a:lnTo>
                <a:lnTo>
                  <a:pt x="54646" y="330345"/>
                </a:lnTo>
                <a:lnTo>
                  <a:pt x="67044" y="336474"/>
                </a:lnTo>
                <a:lnTo>
                  <a:pt x="72636" y="338616"/>
                </a:lnTo>
                <a:lnTo>
                  <a:pt x="77634" y="340044"/>
                </a:lnTo>
                <a:lnTo>
                  <a:pt x="82236" y="340996"/>
                </a:lnTo>
                <a:lnTo>
                  <a:pt x="87844" y="341631"/>
                </a:lnTo>
                <a:lnTo>
                  <a:pt x="94122" y="342054"/>
                </a:lnTo>
                <a:lnTo>
                  <a:pt x="100848" y="342336"/>
                </a:lnTo>
                <a:lnTo>
                  <a:pt x="115095" y="342649"/>
                </a:lnTo>
                <a:lnTo>
                  <a:pt x="122450" y="342733"/>
                </a:lnTo>
                <a:lnTo>
                  <a:pt x="128623" y="341519"/>
                </a:lnTo>
                <a:lnTo>
                  <a:pt x="134008" y="339440"/>
                </a:lnTo>
                <a:lnTo>
                  <a:pt x="138869" y="336783"/>
                </a:lnTo>
                <a:lnTo>
                  <a:pt x="143379" y="335012"/>
                </a:lnTo>
                <a:lnTo>
                  <a:pt x="147656" y="333831"/>
                </a:lnTo>
                <a:lnTo>
                  <a:pt x="151777" y="333045"/>
                </a:lnTo>
                <a:lnTo>
                  <a:pt x="157065" y="328710"/>
                </a:lnTo>
                <a:lnTo>
                  <a:pt x="163130" y="322010"/>
                </a:lnTo>
                <a:lnTo>
                  <a:pt x="169713" y="313734"/>
                </a:lnTo>
                <a:lnTo>
                  <a:pt x="175372" y="306946"/>
                </a:lnTo>
                <a:lnTo>
                  <a:pt x="180414" y="301150"/>
                </a:lnTo>
                <a:lnTo>
                  <a:pt x="185046" y="296017"/>
                </a:lnTo>
                <a:lnTo>
                  <a:pt x="189404" y="290055"/>
                </a:lnTo>
                <a:lnTo>
                  <a:pt x="193579" y="283540"/>
                </a:lnTo>
                <a:lnTo>
                  <a:pt x="197633" y="276657"/>
                </a:lnTo>
                <a:lnTo>
                  <a:pt x="201605" y="270798"/>
                </a:lnTo>
                <a:lnTo>
                  <a:pt x="205523" y="265622"/>
                </a:lnTo>
                <a:lnTo>
                  <a:pt x="209405" y="260902"/>
                </a:lnTo>
                <a:lnTo>
                  <a:pt x="214533" y="252675"/>
                </a:lnTo>
                <a:lnTo>
                  <a:pt x="220492" y="242110"/>
                </a:lnTo>
                <a:lnTo>
                  <a:pt x="227005" y="229987"/>
                </a:lnTo>
                <a:lnTo>
                  <a:pt x="231346" y="220635"/>
                </a:lnTo>
                <a:lnTo>
                  <a:pt x="234241" y="213130"/>
                </a:lnTo>
                <a:lnTo>
                  <a:pt x="236170" y="206857"/>
                </a:lnTo>
                <a:lnTo>
                  <a:pt x="238727" y="192515"/>
                </a:lnTo>
                <a:lnTo>
                  <a:pt x="244954" y="149486"/>
                </a:lnTo>
                <a:lnTo>
                  <a:pt x="245853" y="132677"/>
                </a:lnTo>
                <a:lnTo>
                  <a:pt x="245182" y="120202"/>
                </a:lnTo>
                <a:lnTo>
                  <a:pt x="243464" y="110615"/>
                </a:lnTo>
                <a:lnTo>
                  <a:pt x="241049" y="102953"/>
                </a:lnTo>
                <a:lnTo>
                  <a:pt x="238169" y="96576"/>
                </a:lnTo>
                <a:lnTo>
                  <a:pt x="234979" y="91054"/>
                </a:lnTo>
                <a:lnTo>
                  <a:pt x="231583" y="87373"/>
                </a:lnTo>
                <a:lnTo>
                  <a:pt x="228048" y="84919"/>
                </a:lnTo>
                <a:lnTo>
                  <a:pt x="219319" y="80980"/>
                </a:lnTo>
                <a:lnTo>
                  <a:pt x="217332" y="81927"/>
                </a:lnTo>
                <a:lnTo>
                  <a:pt x="211739" y="86365"/>
                </a:lnTo>
                <a:lnTo>
                  <a:pt x="208469" y="88057"/>
                </a:lnTo>
                <a:lnTo>
                  <a:pt x="201449" y="89937"/>
                </a:lnTo>
                <a:lnTo>
                  <a:pt x="196529" y="91708"/>
                </a:lnTo>
                <a:lnTo>
                  <a:pt x="190709" y="94159"/>
                </a:lnTo>
                <a:lnTo>
                  <a:pt x="184289" y="97062"/>
                </a:lnTo>
                <a:lnTo>
                  <a:pt x="178739" y="100268"/>
                </a:lnTo>
                <a:lnTo>
                  <a:pt x="173770" y="103676"/>
                </a:lnTo>
                <a:lnTo>
                  <a:pt x="169186" y="107217"/>
                </a:lnTo>
                <a:lnTo>
                  <a:pt x="164861" y="110848"/>
                </a:lnTo>
                <a:lnTo>
                  <a:pt x="160707" y="114539"/>
                </a:lnTo>
                <a:lnTo>
                  <a:pt x="156668" y="118270"/>
                </a:lnTo>
                <a:lnTo>
                  <a:pt x="152705" y="123297"/>
                </a:lnTo>
                <a:lnTo>
                  <a:pt x="148793" y="129188"/>
                </a:lnTo>
                <a:lnTo>
                  <a:pt x="144915" y="135655"/>
                </a:lnTo>
                <a:lnTo>
                  <a:pt x="141060" y="141237"/>
                </a:lnTo>
                <a:lnTo>
                  <a:pt x="133390" y="150825"/>
                </a:lnTo>
                <a:lnTo>
                  <a:pt x="128296" y="158970"/>
                </a:lnTo>
                <a:lnTo>
                  <a:pt x="122361" y="169481"/>
                </a:lnTo>
                <a:lnTo>
                  <a:pt x="115864" y="181567"/>
                </a:lnTo>
                <a:lnTo>
                  <a:pt x="111532" y="192165"/>
                </a:lnTo>
                <a:lnTo>
                  <a:pt x="108645" y="201770"/>
                </a:lnTo>
                <a:lnTo>
                  <a:pt x="106720" y="210713"/>
                </a:lnTo>
                <a:lnTo>
                  <a:pt x="105436" y="220486"/>
                </a:lnTo>
                <a:lnTo>
                  <a:pt x="104581" y="230811"/>
                </a:lnTo>
                <a:lnTo>
                  <a:pt x="103630" y="249903"/>
                </a:lnTo>
                <a:lnTo>
                  <a:pt x="103208" y="262621"/>
                </a:lnTo>
                <a:lnTo>
                  <a:pt x="102970" y="276922"/>
                </a:lnTo>
                <a:lnTo>
                  <a:pt x="104206" y="282405"/>
                </a:lnTo>
                <a:lnTo>
                  <a:pt x="106301" y="288600"/>
                </a:lnTo>
                <a:lnTo>
                  <a:pt x="108967" y="295270"/>
                </a:lnTo>
                <a:lnTo>
                  <a:pt x="110745" y="300987"/>
                </a:lnTo>
                <a:lnTo>
                  <a:pt x="112720" y="310725"/>
                </a:lnTo>
                <a:lnTo>
                  <a:pt x="115786" y="315100"/>
                </a:lnTo>
                <a:lnTo>
                  <a:pt x="120371" y="319287"/>
                </a:lnTo>
                <a:lnTo>
                  <a:pt x="125967" y="323348"/>
                </a:lnTo>
                <a:lnTo>
                  <a:pt x="130968" y="327326"/>
                </a:lnTo>
                <a:lnTo>
                  <a:pt x="135572" y="331247"/>
                </a:lnTo>
                <a:lnTo>
                  <a:pt x="139911" y="335132"/>
                </a:lnTo>
                <a:lnTo>
                  <a:pt x="145344" y="337721"/>
                </a:lnTo>
                <a:lnTo>
                  <a:pt x="151506" y="339448"/>
                </a:lnTo>
                <a:lnTo>
                  <a:pt x="17145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9"/>
          <p:cNvSpPr/>
          <p:nvPr/>
        </p:nvSpPr>
        <p:spPr>
          <a:xfrm>
            <a:off x="1623060" y="4789169"/>
            <a:ext cx="258730" cy="249673"/>
          </a:xfrm>
          <a:custGeom>
            <a:avLst/>
            <a:gdLst/>
            <a:ahLst/>
            <a:cxnLst/>
            <a:rect l="0" t="0" r="0" b="0"/>
            <a:pathLst>
              <a:path w="258730" h="249673">
                <a:moveTo>
                  <a:pt x="91440" y="0"/>
                </a:moveTo>
                <a:lnTo>
                  <a:pt x="79304" y="6068"/>
                </a:lnTo>
                <a:lnTo>
                  <a:pt x="75729" y="9126"/>
                </a:lnTo>
                <a:lnTo>
                  <a:pt x="73346" y="12434"/>
                </a:lnTo>
                <a:lnTo>
                  <a:pt x="71757" y="15910"/>
                </a:lnTo>
                <a:lnTo>
                  <a:pt x="69428" y="22036"/>
                </a:lnTo>
                <a:lnTo>
                  <a:pt x="63453" y="39004"/>
                </a:lnTo>
                <a:lnTo>
                  <a:pt x="61352" y="50133"/>
                </a:lnTo>
                <a:lnTo>
                  <a:pt x="59951" y="62632"/>
                </a:lnTo>
                <a:lnTo>
                  <a:pt x="59017" y="76045"/>
                </a:lnTo>
                <a:lnTo>
                  <a:pt x="58395" y="91337"/>
                </a:lnTo>
                <a:lnTo>
                  <a:pt x="57703" y="125261"/>
                </a:lnTo>
                <a:lnTo>
                  <a:pt x="58788" y="138117"/>
                </a:lnTo>
                <a:lnTo>
                  <a:pt x="60782" y="147958"/>
                </a:lnTo>
                <a:lnTo>
                  <a:pt x="63381" y="155789"/>
                </a:lnTo>
                <a:lnTo>
                  <a:pt x="65114" y="163550"/>
                </a:lnTo>
                <a:lnTo>
                  <a:pt x="66269" y="171263"/>
                </a:lnTo>
                <a:lnTo>
                  <a:pt x="67039" y="178946"/>
                </a:lnTo>
                <a:lnTo>
                  <a:pt x="68823" y="185337"/>
                </a:lnTo>
                <a:lnTo>
                  <a:pt x="71282" y="190868"/>
                </a:lnTo>
                <a:lnTo>
                  <a:pt x="74191" y="195825"/>
                </a:lnTo>
                <a:lnTo>
                  <a:pt x="76131" y="200400"/>
                </a:lnTo>
                <a:lnTo>
                  <a:pt x="77424" y="204720"/>
                </a:lnTo>
                <a:lnTo>
                  <a:pt x="78285" y="208871"/>
                </a:lnTo>
                <a:lnTo>
                  <a:pt x="80130" y="212907"/>
                </a:lnTo>
                <a:lnTo>
                  <a:pt x="82630" y="216868"/>
                </a:lnTo>
                <a:lnTo>
                  <a:pt x="88794" y="224656"/>
                </a:lnTo>
                <a:lnTo>
                  <a:pt x="95767" y="232351"/>
                </a:lnTo>
                <a:lnTo>
                  <a:pt x="99405" y="234911"/>
                </a:lnTo>
                <a:lnTo>
                  <a:pt x="106833" y="237755"/>
                </a:lnTo>
                <a:lnTo>
                  <a:pt x="111862" y="239783"/>
                </a:lnTo>
                <a:lnTo>
                  <a:pt x="117754" y="242406"/>
                </a:lnTo>
                <a:lnTo>
                  <a:pt x="124223" y="245424"/>
                </a:lnTo>
                <a:lnTo>
                  <a:pt x="132345" y="247436"/>
                </a:lnTo>
                <a:lnTo>
                  <a:pt x="141570" y="248778"/>
                </a:lnTo>
                <a:lnTo>
                  <a:pt x="151530" y="249672"/>
                </a:lnTo>
                <a:lnTo>
                  <a:pt x="160710" y="248998"/>
                </a:lnTo>
                <a:lnTo>
                  <a:pt x="169370" y="247279"/>
                </a:lnTo>
                <a:lnTo>
                  <a:pt x="177683" y="244863"/>
                </a:lnTo>
                <a:lnTo>
                  <a:pt x="184495" y="241982"/>
                </a:lnTo>
                <a:lnTo>
                  <a:pt x="190307" y="238791"/>
                </a:lnTo>
                <a:lnTo>
                  <a:pt x="195451" y="235394"/>
                </a:lnTo>
                <a:lnTo>
                  <a:pt x="201421" y="231860"/>
                </a:lnTo>
                <a:lnTo>
                  <a:pt x="207940" y="228234"/>
                </a:lnTo>
                <a:lnTo>
                  <a:pt x="224519" y="219356"/>
                </a:lnTo>
                <a:lnTo>
                  <a:pt x="228419" y="216087"/>
                </a:lnTo>
                <a:lnTo>
                  <a:pt x="233559" y="211369"/>
                </a:lnTo>
                <a:lnTo>
                  <a:pt x="239526" y="205683"/>
                </a:lnTo>
                <a:lnTo>
                  <a:pt x="243504" y="200622"/>
                </a:lnTo>
                <a:lnTo>
                  <a:pt x="246156" y="195978"/>
                </a:lnTo>
                <a:lnTo>
                  <a:pt x="247924" y="191612"/>
                </a:lnTo>
                <a:lnTo>
                  <a:pt x="250372" y="186162"/>
                </a:lnTo>
                <a:lnTo>
                  <a:pt x="256480" y="173332"/>
                </a:lnTo>
                <a:lnTo>
                  <a:pt x="257346" y="167625"/>
                </a:lnTo>
                <a:lnTo>
                  <a:pt x="256654" y="162550"/>
                </a:lnTo>
                <a:lnTo>
                  <a:pt x="254923" y="157897"/>
                </a:lnTo>
                <a:lnTo>
                  <a:pt x="255038" y="153525"/>
                </a:lnTo>
                <a:lnTo>
                  <a:pt x="256385" y="149340"/>
                </a:lnTo>
                <a:lnTo>
                  <a:pt x="258554" y="145280"/>
                </a:lnTo>
                <a:lnTo>
                  <a:pt x="258729" y="140034"/>
                </a:lnTo>
                <a:lnTo>
                  <a:pt x="257576" y="133996"/>
                </a:lnTo>
                <a:lnTo>
                  <a:pt x="255537" y="127431"/>
                </a:lnTo>
                <a:lnTo>
                  <a:pt x="254178" y="121784"/>
                </a:lnTo>
                <a:lnTo>
                  <a:pt x="253272" y="116749"/>
                </a:lnTo>
                <a:lnTo>
                  <a:pt x="252668" y="112123"/>
                </a:lnTo>
                <a:lnTo>
                  <a:pt x="252265" y="105229"/>
                </a:lnTo>
                <a:lnTo>
                  <a:pt x="251818" y="87409"/>
                </a:lnTo>
                <a:lnTo>
                  <a:pt x="251566" y="68091"/>
                </a:lnTo>
                <a:lnTo>
                  <a:pt x="250260" y="63174"/>
                </a:lnTo>
                <a:lnTo>
                  <a:pt x="248120" y="58626"/>
                </a:lnTo>
                <a:lnTo>
                  <a:pt x="245423" y="54324"/>
                </a:lnTo>
                <a:lnTo>
                  <a:pt x="243625" y="50186"/>
                </a:lnTo>
                <a:lnTo>
                  <a:pt x="242427" y="46158"/>
                </a:lnTo>
                <a:lnTo>
                  <a:pt x="241628" y="42202"/>
                </a:lnTo>
                <a:lnTo>
                  <a:pt x="237353" y="34420"/>
                </a:lnTo>
                <a:lnTo>
                  <a:pt x="231220" y="26728"/>
                </a:lnTo>
                <a:lnTo>
                  <a:pt x="224261" y="19076"/>
                </a:lnTo>
                <a:lnTo>
                  <a:pt x="207951" y="2261"/>
                </a:lnTo>
                <a:lnTo>
                  <a:pt x="199949" y="1005"/>
                </a:lnTo>
                <a:lnTo>
                  <a:pt x="186251" y="199"/>
                </a:lnTo>
                <a:lnTo>
                  <a:pt x="171743" y="59"/>
                </a:lnTo>
                <a:lnTo>
                  <a:pt x="166565" y="1310"/>
                </a:lnTo>
                <a:lnTo>
                  <a:pt x="161843" y="3413"/>
                </a:lnTo>
                <a:lnTo>
                  <a:pt x="157425" y="6085"/>
                </a:lnTo>
                <a:lnTo>
                  <a:pt x="150670" y="9137"/>
                </a:lnTo>
                <a:lnTo>
                  <a:pt x="142357" y="12442"/>
                </a:lnTo>
                <a:lnTo>
                  <a:pt x="133004" y="15914"/>
                </a:lnTo>
                <a:lnTo>
                  <a:pt x="124229" y="19500"/>
                </a:lnTo>
                <a:lnTo>
                  <a:pt x="115839" y="23160"/>
                </a:lnTo>
                <a:lnTo>
                  <a:pt x="99744" y="30613"/>
                </a:lnTo>
                <a:lnTo>
                  <a:pt x="84124" y="38159"/>
                </a:lnTo>
                <a:lnTo>
                  <a:pt x="75132" y="43220"/>
                </a:lnTo>
                <a:lnTo>
                  <a:pt x="65328" y="49134"/>
                </a:lnTo>
                <a:lnTo>
                  <a:pt x="54982" y="55616"/>
                </a:lnTo>
                <a:lnTo>
                  <a:pt x="46815" y="59937"/>
                </a:lnTo>
                <a:lnTo>
                  <a:pt x="40100" y="62818"/>
                </a:lnTo>
                <a:lnTo>
                  <a:pt x="34353" y="64739"/>
                </a:lnTo>
                <a:lnTo>
                  <a:pt x="29252" y="66019"/>
                </a:lnTo>
                <a:lnTo>
                  <a:pt x="24581" y="66873"/>
                </a:lnTo>
                <a:lnTo>
                  <a:pt x="0" y="685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10"/>
          <p:cNvSpPr/>
          <p:nvPr/>
        </p:nvSpPr>
        <p:spPr>
          <a:xfrm>
            <a:off x="2176668" y="3188969"/>
            <a:ext cx="210423" cy="502921"/>
          </a:xfrm>
          <a:custGeom>
            <a:avLst/>
            <a:gdLst/>
            <a:ahLst/>
            <a:cxnLst/>
            <a:rect l="0" t="0" r="0" b="0"/>
            <a:pathLst>
              <a:path w="210423" h="502921">
                <a:moveTo>
                  <a:pt x="109332" y="0"/>
                </a:moveTo>
                <a:lnTo>
                  <a:pt x="91128" y="6068"/>
                </a:lnTo>
                <a:lnTo>
                  <a:pt x="85766" y="9126"/>
                </a:lnTo>
                <a:lnTo>
                  <a:pt x="82191" y="12434"/>
                </a:lnTo>
                <a:lnTo>
                  <a:pt x="76949" y="19496"/>
                </a:lnTo>
                <a:lnTo>
                  <a:pt x="70386" y="26869"/>
                </a:lnTo>
                <a:lnTo>
                  <a:pt x="66858" y="31883"/>
                </a:lnTo>
                <a:lnTo>
                  <a:pt x="63236" y="37765"/>
                </a:lnTo>
                <a:lnTo>
                  <a:pt x="59551" y="44227"/>
                </a:lnTo>
                <a:lnTo>
                  <a:pt x="55825" y="52345"/>
                </a:lnTo>
                <a:lnTo>
                  <a:pt x="52070" y="61567"/>
                </a:lnTo>
                <a:lnTo>
                  <a:pt x="48297" y="71525"/>
                </a:lnTo>
                <a:lnTo>
                  <a:pt x="44512" y="80703"/>
                </a:lnTo>
                <a:lnTo>
                  <a:pt x="40719" y="89362"/>
                </a:lnTo>
                <a:lnTo>
                  <a:pt x="36920" y="97675"/>
                </a:lnTo>
                <a:lnTo>
                  <a:pt x="34387" y="105757"/>
                </a:lnTo>
                <a:lnTo>
                  <a:pt x="32698" y="113685"/>
                </a:lnTo>
                <a:lnTo>
                  <a:pt x="29552" y="129267"/>
                </a:lnTo>
                <a:lnTo>
                  <a:pt x="23921" y="144659"/>
                </a:lnTo>
                <a:lnTo>
                  <a:pt x="20641" y="154859"/>
                </a:lnTo>
                <a:lnTo>
                  <a:pt x="17185" y="166740"/>
                </a:lnTo>
                <a:lnTo>
                  <a:pt x="13610" y="179740"/>
                </a:lnTo>
                <a:lnTo>
                  <a:pt x="11227" y="192217"/>
                </a:lnTo>
                <a:lnTo>
                  <a:pt x="9639" y="204345"/>
                </a:lnTo>
                <a:lnTo>
                  <a:pt x="8580" y="216240"/>
                </a:lnTo>
                <a:lnTo>
                  <a:pt x="7874" y="229250"/>
                </a:lnTo>
                <a:lnTo>
                  <a:pt x="7089" y="257252"/>
                </a:lnTo>
                <a:lnTo>
                  <a:pt x="5610" y="269292"/>
                </a:lnTo>
                <a:lnTo>
                  <a:pt x="3354" y="279858"/>
                </a:lnTo>
                <a:lnTo>
                  <a:pt x="580" y="289442"/>
                </a:lnTo>
                <a:lnTo>
                  <a:pt x="0" y="298372"/>
                </a:lnTo>
                <a:lnTo>
                  <a:pt x="884" y="306864"/>
                </a:lnTo>
                <a:lnTo>
                  <a:pt x="2743" y="315067"/>
                </a:lnTo>
                <a:lnTo>
                  <a:pt x="3983" y="325614"/>
                </a:lnTo>
                <a:lnTo>
                  <a:pt x="4809" y="337726"/>
                </a:lnTo>
                <a:lnTo>
                  <a:pt x="5360" y="350881"/>
                </a:lnTo>
                <a:lnTo>
                  <a:pt x="6997" y="362191"/>
                </a:lnTo>
                <a:lnTo>
                  <a:pt x="9359" y="372271"/>
                </a:lnTo>
                <a:lnTo>
                  <a:pt x="12203" y="381531"/>
                </a:lnTo>
                <a:lnTo>
                  <a:pt x="18750" y="395206"/>
                </a:lnTo>
                <a:lnTo>
                  <a:pt x="22274" y="400631"/>
                </a:lnTo>
                <a:lnTo>
                  <a:pt x="25893" y="405517"/>
                </a:lnTo>
                <a:lnTo>
                  <a:pt x="29576" y="410045"/>
                </a:lnTo>
                <a:lnTo>
                  <a:pt x="33301" y="414334"/>
                </a:lnTo>
                <a:lnTo>
                  <a:pt x="37055" y="418463"/>
                </a:lnTo>
                <a:lnTo>
                  <a:pt x="44612" y="426437"/>
                </a:lnTo>
                <a:lnTo>
                  <a:pt x="47135" y="430342"/>
                </a:lnTo>
                <a:lnTo>
                  <a:pt x="49939" y="438066"/>
                </a:lnTo>
                <a:lnTo>
                  <a:pt x="53226" y="440635"/>
                </a:lnTo>
                <a:lnTo>
                  <a:pt x="57958" y="442346"/>
                </a:lnTo>
                <a:lnTo>
                  <a:pt x="63653" y="443488"/>
                </a:lnTo>
                <a:lnTo>
                  <a:pt x="68719" y="444249"/>
                </a:lnTo>
                <a:lnTo>
                  <a:pt x="73367" y="444756"/>
                </a:lnTo>
                <a:lnTo>
                  <a:pt x="77735" y="445094"/>
                </a:lnTo>
                <a:lnTo>
                  <a:pt x="81917" y="445320"/>
                </a:lnTo>
                <a:lnTo>
                  <a:pt x="89951" y="445570"/>
                </a:lnTo>
                <a:lnTo>
                  <a:pt x="93871" y="444367"/>
                </a:lnTo>
                <a:lnTo>
                  <a:pt x="97754" y="442295"/>
                </a:lnTo>
                <a:lnTo>
                  <a:pt x="101614" y="439643"/>
                </a:lnTo>
                <a:lnTo>
                  <a:pt x="106726" y="436606"/>
                </a:lnTo>
                <a:lnTo>
                  <a:pt x="112675" y="433311"/>
                </a:lnTo>
                <a:lnTo>
                  <a:pt x="119180" y="429844"/>
                </a:lnTo>
                <a:lnTo>
                  <a:pt x="126057" y="424993"/>
                </a:lnTo>
                <a:lnTo>
                  <a:pt x="133182" y="419218"/>
                </a:lnTo>
                <a:lnTo>
                  <a:pt x="140472" y="412829"/>
                </a:lnTo>
                <a:lnTo>
                  <a:pt x="147872" y="407299"/>
                </a:lnTo>
                <a:lnTo>
                  <a:pt x="155345" y="402343"/>
                </a:lnTo>
                <a:lnTo>
                  <a:pt x="162867" y="397769"/>
                </a:lnTo>
                <a:lnTo>
                  <a:pt x="167882" y="392179"/>
                </a:lnTo>
                <a:lnTo>
                  <a:pt x="171225" y="385913"/>
                </a:lnTo>
                <a:lnTo>
                  <a:pt x="176210" y="373447"/>
                </a:lnTo>
                <a:lnTo>
                  <a:pt x="182659" y="363673"/>
                </a:lnTo>
                <a:lnTo>
                  <a:pt x="186156" y="359289"/>
                </a:lnTo>
                <a:lnTo>
                  <a:pt x="189758" y="355096"/>
                </a:lnTo>
                <a:lnTo>
                  <a:pt x="193429" y="351031"/>
                </a:lnTo>
                <a:lnTo>
                  <a:pt x="195877" y="345781"/>
                </a:lnTo>
                <a:lnTo>
                  <a:pt x="198596" y="333174"/>
                </a:lnTo>
                <a:lnTo>
                  <a:pt x="200591" y="323716"/>
                </a:lnTo>
                <a:lnTo>
                  <a:pt x="206195" y="299661"/>
                </a:lnTo>
                <a:lnTo>
                  <a:pt x="208197" y="287404"/>
                </a:lnTo>
                <a:lnTo>
                  <a:pt x="209532" y="275423"/>
                </a:lnTo>
                <a:lnTo>
                  <a:pt x="210422" y="263625"/>
                </a:lnTo>
                <a:lnTo>
                  <a:pt x="209745" y="255760"/>
                </a:lnTo>
                <a:lnTo>
                  <a:pt x="208024" y="250517"/>
                </a:lnTo>
                <a:lnTo>
                  <a:pt x="202725" y="243421"/>
                </a:lnTo>
                <a:lnTo>
                  <a:pt x="199534" y="239751"/>
                </a:lnTo>
                <a:lnTo>
                  <a:pt x="196136" y="236034"/>
                </a:lnTo>
                <a:lnTo>
                  <a:pt x="188975" y="228518"/>
                </a:lnTo>
                <a:lnTo>
                  <a:pt x="174029" y="213344"/>
                </a:lnTo>
                <a:lnTo>
                  <a:pt x="170243" y="212079"/>
                </a:lnTo>
                <a:lnTo>
                  <a:pt x="166450" y="212506"/>
                </a:lnTo>
                <a:lnTo>
                  <a:pt x="162650" y="214061"/>
                </a:lnTo>
                <a:lnTo>
                  <a:pt x="157577" y="215098"/>
                </a:lnTo>
                <a:lnTo>
                  <a:pt x="151655" y="215789"/>
                </a:lnTo>
                <a:lnTo>
                  <a:pt x="145167" y="216249"/>
                </a:lnTo>
                <a:lnTo>
                  <a:pt x="138302" y="219096"/>
                </a:lnTo>
                <a:lnTo>
                  <a:pt x="131185" y="223534"/>
                </a:lnTo>
                <a:lnTo>
                  <a:pt x="123901" y="229033"/>
                </a:lnTo>
                <a:lnTo>
                  <a:pt x="119044" y="233969"/>
                </a:lnTo>
                <a:lnTo>
                  <a:pt x="115807" y="238529"/>
                </a:lnTo>
                <a:lnTo>
                  <a:pt x="110939" y="246983"/>
                </a:lnTo>
                <a:lnTo>
                  <a:pt x="104543" y="254974"/>
                </a:lnTo>
                <a:lnTo>
                  <a:pt x="101059" y="258883"/>
                </a:lnTo>
                <a:lnTo>
                  <a:pt x="93802" y="266613"/>
                </a:lnTo>
                <a:lnTo>
                  <a:pt x="91358" y="271722"/>
                </a:lnTo>
                <a:lnTo>
                  <a:pt x="88643" y="284172"/>
                </a:lnTo>
                <a:lnTo>
                  <a:pt x="84050" y="294786"/>
                </a:lnTo>
                <a:lnTo>
                  <a:pt x="81047" y="299394"/>
                </a:lnTo>
                <a:lnTo>
                  <a:pt x="79045" y="307546"/>
                </a:lnTo>
                <a:lnTo>
                  <a:pt x="77711" y="318061"/>
                </a:lnTo>
                <a:lnTo>
                  <a:pt x="76821" y="330151"/>
                </a:lnTo>
                <a:lnTo>
                  <a:pt x="75833" y="377451"/>
                </a:lnTo>
                <a:lnTo>
                  <a:pt x="75055" y="487850"/>
                </a:lnTo>
                <a:lnTo>
                  <a:pt x="76321" y="490333"/>
                </a:lnTo>
                <a:lnTo>
                  <a:pt x="78434" y="493259"/>
                </a:lnTo>
                <a:lnTo>
                  <a:pt x="86472" y="5029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11"/>
          <p:cNvSpPr/>
          <p:nvPr/>
        </p:nvSpPr>
        <p:spPr>
          <a:xfrm>
            <a:off x="2446020" y="3280487"/>
            <a:ext cx="154012" cy="308206"/>
          </a:xfrm>
          <a:custGeom>
            <a:avLst/>
            <a:gdLst/>
            <a:ahLst/>
            <a:cxnLst/>
            <a:rect l="0" t="0" r="0" b="0"/>
            <a:pathLst>
              <a:path w="154012" h="308206">
                <a:moveTo>
                  <a:pt x="45719" y="11352"/>
                </a:moveTo>
                <a:lnTo>
                  <a:pt x="35878" y="1511"/>
                </a:lnTo>
                <a:lnTo>
                  <a:pt x="35349" y="2251"/>
                </a:lnTo>
                <a:lnTo>
                  <a:pt x="34760" y="6461"/>
                </a:lnTo>
                <a:lnTo>
                  <a:pt x="33333" y="9361"/>
                </a:lnTo>
                <a:lnTo>
                  <a:pt x="31112" y="12565"/>
                </a:lnTo>
                <a:lnTo>
                  <a:pt x="28361" y="15971"/>
                </a:lnTo>
                <a:lnTo>
                  <a:pt x="26527" y="23321"/>
                </a:lnTo>
                <a:lnTo>
                  <a:pt x="25305" y="33302"/>
                </a:lnTo>
                <a:lnTo>
                  <a:pt x="24490" y="45035"/>
                </a:lnTo>
                <a:lnTo>
                  <a:pt x="23584" y="91939"/>
                </a:lnTo>
                <a:lnTo>
                  <a:pt x="22863" y="241295"/>
                </a:lnTo>
                <a:lnTo>
                  <a:pt x="25402" y="249737"/>
                </a:lnTo>
                <a:lnTo>
                  <a:pt x="29635" y="260446"/>
                </a:lnTo>
                <a:lnTo>
                  <a:pt x="34996" y="272665"/>
                </a:lnTo>
                <a:lnTo>
                  <a:pt x="39841" y="282081"/>
                </a:lnTo>
                <a:lnTo>
                  <a:pt x="44340" y="289628"/>
                </a:lnTo>
                <a:lnTo>
                  <a:pt x="48610" y="295929"/>
                </a:lnTo>
                <a:lnTo>
                  <a:pt x="52727" y="300130"/>
                </a:lnTo>
                <a:lnTo>
                  <a:pt x="56741" y="302931"/>
                </a:lnTo>
                <a:lnTo>
                  <a:pt x="60687" y="304798"/>
                </a:lnTo>
                <a:lnTo>
                  <a:pt x="64588" y="306043"/>
                </a:lnTo>
                <a:lnTo>
                  <a:pt x="68459" y="306873"/>
                </a:lnTo>
                <a:lnTo>
                  <a:pt x="72309" y="307426"/>
                </a:lnTo>
                <a:lnTo>
                  <a:pt x="76146" y="307795"/>
                </a:lnTo>
                <a:lnTo>
                  <a:pt x="79974" y="308041"/>
                </a:lnTo>
                <a:lnTo>
                  <a:pt x="83796" y="308205"/>
                </a:lnTo>
                <a:lnTo>
                  <a:pt x="87614" y="307044"/>
                </a:lnTo>
                <a:lnTo>
                  <a:pt x="91429" y="305000"/>
                </a:lnTo>
                <a:lnTo>
                  <a:pt x="95243" y="302367"/>
                </a:lnTo>
                <a:lnTo>
                  <a:pt x="99055" y="299342"/>
                </a:lnTo>
                <a:lnTo>
                  <a:pt x="102866" y="296056"/>
                </a:lnTo>
                <a:lnTo>
                  <a:pt x="106678" y="292595"/>
                </a:lnTo>
                <a:lnTo>
                  <a:pt x="110488" y="287747"/>
                </a:lnTo>
                <a:lnTo>
                  <a:pt x="114299" y="281976"/>
                </a:lnTo>
                <a:lnTo>
                  <a:pt x="118109" y="275588"/>
                </a:lnTo>
                <a:lnTo>
                  <a:pt x="120649" y="270059"/>
                </a:lnTo>
                <a:lnTo>
                  <a:pt x="123472" y="260530"/>
                </a:lnTo>
                <a:lnTo>
                  <a:pt x="125494" y="254940"/>
                </a:lnTo>
                <a:lnTo>
                  <a:pt x="128113" y="248675"/>
                </a:lnTo>
                <a:lnTo>
                  <a:pt x="131128" y="241958"/>
                </a:lnTo>
                <a:lnTo>
                  <a:pt x="133139" y="234939"/>
                </a:lnTo>
                <a:lnTo>
                  <a:pt x="134479" y="227720"/>
                </a:lnTo>
                <a:lnTo>
                  <a:pt x="135373" y="220368"/>
                </a:lnTo>
                <a:lnTo>
                  <a:pt x="137238" y="210386"/>
                </a:lnTo>
                <a:lnTo>
                  <a:pt x="142698" y="185749"/>
                </a:lnTo>
                <a:lnTo>
                  <a:pt x="145932" y="173336"/>
                </a:lnTo>
                <a:lnTo>
                  <a:pt x="149358" y="161252"/>
                </a:lnTo>
                <a:lnTo>
                  <a:pt x="152912" y="149385"/>
                </a:lnTo>
                <a:lnTo>
                  <a:pt x="154011" y="137664"/>
                </a:lnTo>
                <a:lnTo>
                  <a:pt x="153474" y="126040"/>
                </a:lnTo>
                <a:lnTo>
                  <a:pt x="151846" y="114481"/>
                </a:lnTo>
                <a:lnTo>
                  <a:pt x="149490" y="102965"/>
                </a:lnTo>
                <a:lnTo>
                  <a:pt x="146650" y="91478"/>
                </a:lnTo>
                <a:lnTo>
                  <a:pt x="143487" y="80009"/>
                </a:lnTo>
                <a:lnTo>
                  <a:pt x="138838" y="69824"/>
                </a:lnTo>
                <a:lnTo>
                  <a:pt x="133198" y="60493"/>
                </a:lnTo>
                <a:lnTo>
                  <a:pt x="126899" y="51733"/>
                </a:lnTo>
                <a:lnTo>
                  <a:pt x="120159" y="43353"/>
                </a:lnTo>
                <a:lnTo>
                  <a:pt x="113126" y="35226"/>
                </a:lnTo>
                <a:lnTo>
                  <a:pt x="99808" y="20693"/>
                </a:lnTo>
                <a:lnTo>
                  <a:pt x="89656" y="10000"/>
                </a:lnTo>
                <a:lnTo>
                  <a:pt x="82630" y="6641"/>
                </a:lnTo>
                <a:lnTo>
                  <a:pt x="74137" y="4402"/>
                </a:lnTo>
                <a:lnTo>
                  <a:pt x="64664" y="2909"/>
                </a:lnTo>
                <a:lnTo>
                  <a:pt x="57079" y="1913"/>
                </a:lnTo>
                <a:lnTo>
                  <a:pt x="50753" y="1250"/>
                </a:lnTo>
                <a:lnTo>
                  <a:pt x="45265" y="807"/>
                </a:lnTo>
                <a:lnTo>
                  <a:pt x="40337" y="512"/>
                </a:lnTo>
                <a:lnTo>
                  <a:pt x="31474" y="184"/>
                </a:lnTo>
                <a:lnTo>
                  <a:pt x="19344" y="0"/>
                </a:lnTo>
                <a:lnTo>
                  <a:pt x="15436" y="1244"/>
                </a:lnTo>
                <a:lnTo>
                  <a:pt x="11560" y="3343"/>
                </a:lnTo>
                <a:lnTo>
                  <a:pt x="0" y="227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12"/>
          <p:cNvSpPr/>
          <p:nvPr/>
        </p:nvSpPr>
        <p:spPr>
          <a:xfrm>
            <a:off x="2903399" y="4714004"/>
            <a:ext cx="215298" cy="457828"/>
          </a:xfrm>
          <a:custGeom>
            <a:avLst/>
            <a:gdLst/>
            <a:ahLst/>
            <a:cxnLst/>
            <a:rect l="0" t="0" r="0" b="0"/>
            <a:pathLst>
              <a:path w="215298" h="457828">
                <a:moveTo>
                  <a:pt x="79831" y="6585"/>
                </a:moveTo>
                <a:lnTo>
                  <a:pt x="67695" y="518"/>
                </a:lnTo>
                <a:lnTo>
                  <a:pt x="64120" y="0"/>
                </a:lnTo>
                <a:lnTo>
                  <a:pt x="61737" y="925"/>
                </a:lnTo>
                <a:lnTo>
                  <a:pt x="57819" y="5340"/>
                </a:lnTo>
                <a:lnTo>
                  <a:pt x="51844" y="11535"/>
                </a:lnTo>
                <a:lnTo>
                  <a:pt x="44663" y="36555"/>
                </a:lnTo>
                <a:lnTo>
                  <a:pt x="23137" y="125315"/>
                </a:lnTo>
                <a:lnTo>
                  <a:pt x="15365" y="161939"/>
                </a:lnTo>
                <a:lnTo>
                  <a:pt x="10184" y="190164"/>
                </a:lnTo>
                <a:lnTo>
                  <a:pt x="6729" y="212791"/>
                </a:lnTo>
                <a:lnTo>
                  <a:pt x="4426" y="234226"/>
                </a:lnTo>
                <a:lnTo>
                  <a:pt x="2891" y="254866"/>
                </a:lnTo>
                <a:lnTo>
                  <a:pt x="1185" y="290922"/>
                </a:lnTo>
                <a:lnTo>
                  <a:pt x="427" y="315414"/>
                </a:lnTo>
                <a:lnTo>
                  <a:pt x="0" y="343483"/>
                </a:lnTo>
                <a:lnTo>
                  <a:pt x="1210" y="354373"/>
                </a:lnTo>
                <a:lnTo>
                  <a:pt x="3287" y="366714"/>
                </a:lnTo>
                <a:lnTo>
                  <a:pt x="5942" y="380021"/>
                </a:lnTo>
                <a:lnTo>
                  <a:pt x="8981" y="390163"/>
                </a:lnTo>
                <a:lnTo>
                  <a:pt x="12278" y="398194"/>
                </a:lnTo>
                <a:lnTo>
                  <a:pt x="15745" y="404817"/>
                </a:lnTo>
                <a:lnTo>
                  <a:pt x="19327" y="410503"/>
                </a:lnTo>
                <a:lnTo>
                  <a:pt x="22985" y="415564"/>
                </a:lnTo>
                <a:lnTo>
                  <a:pt x="26694" y="420208"/>
                </a:lnTo>
                <a:lnTo>
                  <a:pt x="30436" y="424574"/>
                </a:lnTo>
                <a:lnTo>
                  <a:pt x="34201" y="428754"/>
                </a:lnTo>
                <a:lnTo>
                  <a:pt x="37981" y="432811"/>
                </a:lnTo>
                <a:lnTo>
                  <a:pt x="43041" y="436786"/>
                </a:lnTo>
                <a:lnTo>
                  <a:pt x="48954" y="440706"/>
                </a:lnTo>
                <a:lnTo>
                  <a:pt x="55436" y="444589"/>
                </a:lnTo>
                <a:lnTo>
                  <a:pt x="61028" y="447178"/>
                </a:lnTo>
                <a:lnTo>
                  <a:pt x="66025" y="448904"/>
                </a:lnTo>
                <a:lnTo>
                  <a:pt x="70627" y="450054"/>
                </a:lnTo>
                <a:lnTo>
                  <a:pt x="74965" y="449551"/>
                </a:lnTo>
                <a:lnTo>
                  <a:pt x="79127" y="447946"/>
                </a:lnTo>
                <a:lnTo>
                  <a:pt x="83171" y="445606"/>
                </a:lnTo>
                <a:lnTo>
                  <a:pt x="87138" y="444045"/>
                </a:lnTo>
                <a:lnTo>
                  <a:pt x="91052" y="443006"/>
                </a:lnTo>
                <a:lnTo>
                  <a:pt x="94931" y="442312"/>
                </a:lnTo>
                <a:lnTo>
                  <a:pt x="98788" y="440580"/>
                </a:lnTo>
                <a:lnTo>
                  <a:pt x="102629" y="438155"/>
                </a:lnTo>
                <a:lnTo>
                  <a:pt x="106459" y="435269"/>
                </a:lnTo>
                <a:lnTo>
                  <a:pt x="110283" y="430804"/>
                </a:lnTo>
                <a:lnTo>
                  <a:pt x="114102" y="425288"/>
                </a:lnTo>
                <a:lnTo>
                  <a:pt x="117918" y="419070"/>
                </a:lnTo>
                <a:lnTo>
                  <a:pt x="121732" y="413655"/>
                </a:lnTo>
                <a:lnTo>
                  <a:pt x="125545" y="408775"/>
                </a:lnTo>
                <a:lnTo>
                  <a:pt x="129357" y="404252"/>
                </a:lnTo>
                <a:lnTo>
                  <a:pt x="135708" y="394886"/>
                </a:lnTo>
                <a:lnTo>
                  <a:pt x="152925" y="367547"/>
                </a:lnTo>
                <a:lnTo>
                  <a:pt x="160310" y="355176"/>
                </a:lnTo>
                <a:lnTo>
                  <a:pt x="166504" y="344389"/>
                </a:lnTo>
                <a:lnTo>
                  <a:pt x="171903" y="334658"/>
                </a:lnTo>
                <a:lnTo>
                  <a:pt x="179312" y="318011"/>
                </a:lnTo>
                <a:lnTo>
                  <a:pt x="197704" y="272420"/>
                </a:lnTo>
                <a:lnTo>
                  <a:pt x="204133" y="254928"/>
                </a:lnTo>
                <a:lnTo>
                  <a:pt x="208419" y="241997"/>
                </a:lnTo>
                <a:lnTo>
                  <a:pt x="211276" y="232107"/>
                </a:lnTo>
                <a:lnTo>
                  <a:pt x="213181" y="222973"/>
                </a:lnTo>
                <a:lnTo>
                  <a:pt x="214451" y="214344"/>
                </a:lnTo>
                <a:lnTo>
                  <a:pt x="215297" y="206051"/>
                </a:lnTo>
                <a:lnTo>
                  <a:pt x="214592" y="200523"/>
                </a:lnTo>
                <a:lnTo>
                  <a:pt x="212852" y="196837"/>
                </a:lnTo>
                <a:lnTo>
                  <a:pt x="210421" y="194380"/>
                </a:lnTo>
                <a:lnTo>
                  <a:pt x="207531" y="194011"/>
                </a:lnTo>
                <a:lnTo>
                  <a:pt x="204334" y="195036"/>
                </a:lnTo>
                <a:lnTo>
                  <a:pt x="200933" y="196989"/>
                </a:lnTo>
                <a:lnTo>
                  <a:pt x="197396" y="198291"/>
                </a:lnTo>
                <a:lnTo>
                  <a:pt x="193767" y="199159"/>
                </a:lnTo>
                <a:lnTo>
                  <a:pt x="190078" y="199738"/>
                </a:lnTo>
                <a:lnTo>
                  <a:pt x="186349" y="202664"/>
                </a:lnTo>
                <a:lnTo>
                  <a:pt x="182593" y="207154"/>
                </a:lnTo>
                <a:lnTo>
                  <a:pt x="178819" y="212688"/>
                </a:lnTo>
                <a:lnTo>
                  <a:pt x="173763" y="217647"/>
                </a:lnTo>
                <a:lnTo>
                  <a:pt x="167852" y="222223"/>
                </a:lnTo>
                <a:lnTo>
                  <a:pt x="161372" y="226544"/>
                </a:lnTo>
                <a:lnTo>
                  <a:pt x="153241" y="234504"/>
                </a:lnTo>
                <a:lnTo>
                  <a:pt x="144011" y="244892"/>
                </a:lnTo>
                <a:lnTo>
                  <a:pt x="134048" y="256896"/>
                </a:lnTo>
                <a:lnTo>
                  <a:pt x="126135" y="268709"/>
                </a:lnTo>
                <a:lnTo>
                  <a:pt x="119590" y="280395"/>
                </a:lnTo>
                <a:lnTo>
                  <a:pt x="113957" y="291995"/>
                </a:lnTo>
                <a:lnTo>
                  <a:pt x="107661" y="302269"/>
                </a:lnTo>
                <a:lnTo>
                  <a:pt x="100924" y="311657"/>
                </a:lnTo>
                <a:lnTo>
                  <a:pt x="93893" y="320456"/>
                </a:lnTo>
                <a:lnTo>
                  <a:pt x="87936" y="328863"/>
                </a:lnTo>
                <a:lnTo>
                  <a:pt x="82694" y="337007"/>
                </a:lnTo>
                <a:lnTo>
                  <a:pt x="77930" y="344977"/>
                </a:lnTo>
                <a:lnTo>
                  <a:pt x="73483" y="352830"/>
                </a:lnTo>
                <a:lnTo>
                  <a:pt x="65156" y="368328"/>
                </a:lnTo>
                <a:lnTo>
                  <a:pt x="53328" y="391334"/>
                </a:lnTo>
                <a:lnTo>
                  <a:pt x="49002" y="403222"/>
                </a:lnTo>
                <a:lnTo>
                  <a:pt x="47079" y="415278"/>
                </a:lnTo>
                <a:lnTo>
                  <a:pt x="46566" y="423827"/>
                </a:lnTo>
                <a:lnTo>
                  <a:pt x="45743" y="446720"/>
                </a:lnTo>
                <a:lnTo>
                  <a:pt x="46946" y="449869"/>
                </a:lnTo>
                <a:lnTo>
                  <a:pt x="51668" y="456754"/>
                </a:lnTo>
                <a:lnTo>
                  <a:pt x="53436" y="457827"/>
                </a:lnTo>
                <a:lnTo>
                  <a:pt x="54614" y="457273"/>
                </a:lnTo>
                <a:lnTo>
                  <a:pt x="56971" y="4523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13"/>
          <p:cNvSpPr/>
          <p:nvPr/>
        </p:nvSpPr>
        <p:spPr>
          <a:xfrm>
            <a:off x="3177539" y="4709159"/>
            <a:ext cx="147926" cy="262860"/>
          </a:xfrm>
          <a:custGeom>
            <a:avLst/>
            <a:gdLst/>
            <a:ahLst/>
            <a:cxnLst/>
            <a:rect l="0" t="0" r="0" b="0"/>
            <a:pathLst>
              <a:path w="147926" h="262860">
                <a:moveTo>
                  <a:pt x="11431" y="0"/>
                </a:moveTo>
                <a:lnTo>
                  <a:pt x="11431" y="39004"/>
                </a:lnTo>
                <a:lnTo>
                  <a:pt x="10161" y="48863"/>
                </a:lnTo>
                <a:lnTo>
                  <a:pt x="8044" y="59245"/>
                </a:lnTo>
                <a:lnTo>
                  <a:pt x="5363" y="69977"/>
                </a:lnTo>
                <a:lnTo>
                  <a:pt x="4845" y="82211"/>
                </a:lnTo>
                <a:lnTo>
                  <a:pt x="5770" y="95448"/>
                </a:lnTo>
                <a:lnTo>
                  <a:pt x="7657" y="109352"/>
                </a:lnTo>
                <a:lnTo>
                  <a:pt x="8915" y="121162"/>
                </a:lnTo>
                <a:lnTo>
                  <a:pt x="9753" y="131574"/>
                </a:lnTo>
                <a:lnTo>
                  <a:pt x="10313" y="141056"/>
                </a:lnTo>
                <a:lnTo>
                  <a:pt x="10934" y="158365"/>
                </a:lnTo>
                <a:lnTo>
                  <a:pt x="11099" y="166537"/>
                </a:lnTo>
                <a:lnTo>
                  <a:pt x="12480" y="174525"/>
                </a:lnTo>
                <a:lnTo>
                  <a:pt x="14670" y="182390"/>
                </a:lnTo>
                <a:lnTo>
                  <a:pt x="17400" y="190173"/>
                </a:lnTo>
                <a:lnTo>
                  <a:pt x="20490" y="197903"/>
                </a:lnTo>
                <a:lnTo>
                  <a:pt x="23821" y="205595"/>
                </a:lnTo>
                <a:lnTo>
                  <a:pt x="27310" y="213264"/>
                </a:lnTo>
                <a:lnTo>
                  <a:pt x="30907" y="219646"/>
                </a:lnTo>
                <a:lnTo>
                  <a:pt x="34575" y="225171"/>
                </a:lnTo>
                <a:lnTo>
                  <a:pt x="38290" y="230124"/>
                </a:lnTo>
                <a:lnTo>
                  <a:pt x="42037" y="235966"/>
                </a:lnTo>
                <a:lnTo>
                  <a:pt x="45805" y="242401"/>
                </a:lnTo>
                <a:lnTo>
                  <a:pt x="49587" y="249231"/>
                </a:lnTo>
                <a:lnTo>
                  <a:pt x="53378" y="253784"/>
                </a:lnTo>
                <a:lnTo>
                  <a:pt x="57176" y="256820"/>
                </a:lnTo>
                <a:lnTo>
                  <a:pt x="60977" y="258843"/>
                </a:lnTo>
                <a:lnTo>
                  <a:pt x="64782" y="260192"/>
                </a:lnTo>
                <a:lnTo>
                  <a:pt x="68588" y="261091"/>
                </a:lnTo>
                <a:lnTo>
                  <a:pt x="72395" y="261691"/>
                </a:lnTo>
                <a:lnTo>
                  <a:pt x="76204" y="262091"/>
                </a:lnTo>
                <a:lnTo>
                  <a:pt x="80012" y="262357"/>
                </a:lnTo>
                <a:lnTo>
                  <a:pt x="83822" y="262535"/>
                </a:lnTo>
                <a:lnTo>
                  <a:pt x="91441" y="262732"/>
                </a:lnTo>
                <a:lnTo>
                  <a:pt x="100613" y="262859"/>
                </a:lnTo>
                <a:lnTo>
                  <a:pt x="102635" y="261600"/>
                </a:lnTo>
                <a:lnTo>
                  <a:pt x="105254" y="259490"/>
                </a:lnTo>
                <a:lnTo>
                  <a:pt x="108270" y="256813"/>
                </a:lnTo>
                <a:lnTo>
                  <a:pt x="115007" y="250453"/>
                </a:lnTo>
                <a:lnTo>
                  <a:pt x="118581" y="246979"/>
                </a:lnTo>
                <a:lnTo>
                  <a:pt x="122234" y="240853"/>
                </a:lnTo>
                <a:lnTo>
                  <a:pt x="125940" y="232959"/>
                </a:lnTo>
                <a:lnTo>
                  <a:pt x="129680" y="223886"/>
                </a:lnTo>
                <a:lnTo>
                  <a:pt x="133444" y="216567"/>
                </a:lnTo>
                <a:lnTo>
                  <a:pt x="137223" y="210419"/>
                </a:lnTo>
                <a:lnTo>
                  <a:pt x="141012" y="205049"/>
                </a:lnTo>
                <a:lnTo>
                  <a:pt x="143538" y="196390"/>
                </a:lnTo>
                <a:lnTo>
                  <a:pt x="145222" y="185537"/>
                </a:lnTo>
                <a:lnTo>
                  <a:pt x="146345" y="173221"/>
                </a:lnTo>
                <a:lnTo>
                  <a:pt x="147094" y="158661"/>
                </a:lnTo>
                <a:lnTo>
                  <a:pt x="147925" y="125550"/>
                </a:lnTo>
                <a:lnTo>
                  <a:pt x="146877" y="111640"/>
                </a:lnTo>
                <a:lnTo>
                  <a:pt x="144908" y="99826"/>
                </a:lnTo>
                <a:lnTo>
                  <a:pt x="142326" y="89411"/>
                </a:lnTo>
                <a:lnTo>
                  <a:pt x="140604" y="81198"/>
                </a:lnTo>
                <a:lnTo>
                  <a:pt x="139456" y="74452"/>
                </a:lnTo>
                <a:lnTo>
                  <a:pt x="138691" y="68685"/>
                </a:lnTo>
                <a:lnTo>
                  <a:pt x="135641" y="63570"/>
                </a:lnTo>
                <a:lnTo>
                  <a:pt x="131067" y="58890"/>
                </a:lnTo>
                <a:lnTo>
                  <a:pt x="125479" y="54500"/>
                </a:lnTo>
                <a:lnTo>
                  <a:pt x="120482" y="50303"/>
                </a:lnTo>
                <a:lnTo>
                  <a:pt x="115882" y="46236"/>
                </a:lnTo>
                <a:lnTo>
                  <a:pt x="111545" y="42254"/>
                </a:lnTo>
                <a:lnTo>
                  <a:pt x="106114" y="38330"/>
                </a:lnTo>
                <a:lnTo>
                  <a:pt x="99952" y="34443"/>
                </a:lnTo>
                <a:lnTo>
                  <a:pt x="93305" y="30583"/>
                </a:lnTo>
                <a:lnTo>
                  <a:pt x="85064" y="26739"/>
                </a:lnTo>
                <a:lnTo>
                  <a:pt x="75759" y="22906"/>
                </a:lnTo>
                <a:lnTo>
                  <a:pt x="65746" y="19081"/>
                </a:lnTo>
                <a:lnTo>
                  <a:pt x="56531" y="16530"/>
                </a:lnTo>
                <a:lnTo>
                  <a:pt x="47848" y="14830"/>
                </a:lnTo>
                <a:lnTo>
                  <a:pt x="39519" y="13697"/>
                </a:lnTo>
                <a:lnTo>
                  <a:pt x="32696" y="12941"/>
                </a:lnTo>
                <a:lnTo>
                  <a:pt x="26878" y="12438"/>
                </a:lnTo>
                <a:lnTo>
                  <a:pt x="21728" y="12102"/>
                </a:lnTo>
                <a:lnTo>
                  <a:pt x="17026" y="13148"/>
                </a:lnTo>
                <a:lnTo>
                  <a:pt x="12621" y="15116"/>
                </a:lnTo>
                <a:lnTo>
                  <a:pt x="0" y="228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4"/>
          <p:cNvSpPr/>
          <p:nvPr/>
        </p:nvSpPr>
        <p:spPr>
          <a:xfrm>
            <a:off x="4686470" y="4823510"/>
            <a:ext cx="285581" cy="434291"/>
          </a:xfrm>
          <a:custGeom>
            <a:avLst/>
            <a:gdLst/>
            <a:ahLst/>
            <a:cxnLst/>
            <a:rect l="0" t="0" r="0" b="0"/>
            <a:pathLst>
              <a:path w="285581" h="434291">
                <a:moveTo>
                  <a:pt x="285580" y="125679"/>
                </a:moveTo>
                <a:lnTo>
                  <a:pt x="279512" y="107476"/>
                </a:lnTo>
                <a:lnTo>
                  <a:pt x="276454" y="99574"/>
                </a:lnTo>
                <a:lnTo>
                  <a:pt x="273146" y="91766"/>
                </a:lnTo>
                <a:lnTo>
                  <a:pt x="269671" y="84020"/>
                </a:lnTo>
                <a:lnTo>
                  <a:pt x="265809" y="72028"/>
                </a:lnTo>
                <a:lnTo>
                  <a:pt x="264779" y="67051"/>
                </a:lnTo>
                <a:lnTo>
                  <a:pt x="260248" y="58136"/>
                </a:lnTo>
                <a:lnTo>
                  <a:pt x="254001" y="49940"/>
                </a:lnTo>
                <a:lnTo>
                  <a:pt x="246992" y="42064"/>
                </a:lnTo>
                <a:lnTo>
                  <a:pt x="236256" y="30944"/>
                </a:lnTo>
                <a:lnTo>
                  <a:pt x="229837" y="24422"/>
                </a:lnTo>
                <a:lnTo>
                  <a:pt x="223018" y="20074"/>
                </a:lnTo>
                <a:lnTo>
                  <a:pt x="215932" y="17176"/>
                </a:lnTo>
                <a:lnTo>
                  <a:pt x="208668" y="15244"/>
                </a:lnTo>
                <a:lnTo>
                  <a:pt x="201285" y="12686"/>
                </a:lnTo>
                <a:lnTo>
                  <a:pt x="193823" y="9710"/>
                </a:lnTo>
                <a:lnTo>
                  <a:pt x="186308" y="6457"/>
                </a:lnTo>
                <a:lnTo>
                  <a:pt x="180029" y="4287"/>
                </a:lnTo>
                <a:lnTo>
                  <a:pt x="174573" y="2841"/>
                </a:lnTo>
                <a:lnTo>
                  <a:pt x="169665" y="1878"/>
                </a:lnTo>
                <a:lnTo>
                  <a:pt x="163853" y="1235"/>
                </a:lnTo>
                <a:lnTo>
                  <a:pt x="157438" y="806"/>
                </a:lnTo>
                <a:lnTo>
                  <a:pt x="144808" y="330"/>
                </a:lnTo>
                <a:lnTo>
                  <a:pt x="134961" y="119"/>
                </a:lnTo>
                <a:lnTo>
                  <a:pt x="110142" y="0"/>
                </a:lnTo>
                <a:lnTo>
                  <a:pt x="102581" y="1253"/>
                </a:lnTo>
                <a:lnTo>
                  <a:pt x="96271" y="3358"/>
                </a:lnTo>
                <a:lnTo>
                  <a:pt x="90794" y="6032"/>
                </a:lnTo>
                <a:lnTo>
                  <a:pt x="85872" y="9084"/>
                </a:lnTo>
                <a:lnTo>
                  <a:pt x="77017" y="15863"/>
                </a:lnTo>
                <a:lnTo>
                  <a:pt x="71608" y="18178"/>
                </a:lnTo>
                <a:lnTo>
                  <a:pt x="65462" y="19722"/>
                </a:lnTo>
                <a:lnTo>
                  <a:pt x="58824" y="20751"/>
                </a:lnTo>
                <a:lnTo>
                  <a:pt x="53129" y="23977"/>
                </a:lnTo>
                <a:lnTo>
                  <a:pt x="48063" y="28668"/>
                </a:lnTo>
                <a:lnTo>
                  <a:pt x="43415" y="34335"/>
                </a:lnTo>
                <a:lnTo>
                  <a:pt x="37776" y="41923"/>
                </a:lnTo>
                <a:lnTo>
                  <a:pt x="24738" y="60514"/>
                </a:lnTo>
                <a:lnTo>
                  <a:pt x="20245" y="68266"/>
                </a:lnTo>
                <a:lnTo>
                  <a:pt x="15253" y="80266"/>
                </a:lnTo>
                <a:lnTo>
                  <a:pt x="9648" y="89832"/>
                </a:lnTo>
                <a:lnTo>
                  <a:pt x="6375" y="94161"/>
                </a:lnTo>
                <a:lnTo>
                  <a:pt x="2739" y="102358"/>
                </a:lnTo>
                <a:lnTo>
                  <a:pt x="1122" y="111504"/>
                </a:lnTo>
                <a:lnTo>
                  <a:pt x="404" y="124036"/>
                </a:lnTo>
                <a:lnTo>
                  <a:pt x="85" y="134686"/>
                </a:lnTo>
                <a:lnTo>
                  <a:pt x="0" y="139303"/>
                </a:lnTo>
                <a:lnTo>
                  <a:pt x="3292" y="151208"/>
                </a:lnTo>
                <a:lnTo>
                  <a:pt x="8988" y="163696"/>
                </a:lnTo>
                <a:lnTo>
                  <a:pt x="15754" y="173479"/>
                </a:lnTo>
                <a:lnTo>
                  <a:pt x="22994" y="182060"/>
                </a:lnTo>
                <a:lnTo>
                  <a:pt x="30445" y="190108"/>
                </a:lnTo>
                <a:lnTo>
                  <a:pt x="37990" y="197917"/>
                </a:lnTo>
                <a:lnTo>
                  <a:pt x="43049" y="200508"/>
                </a:lnTo>
                <a:lnTo>
                  <a:pt x="48963" y="202235"/>
                </a:lnTo>
                <a:lnTo>
                  <a:pt x="55445" y="203387"/>
                </a:lnTo>
                <a:lnTo>
                  <a:pt x="59767" y="202884"/>
                </a:lnTo>
                <a:lnTo>
                  <a:pt x="62648" y="201279"/>
                </a:lnTo>
                <a:lnTo>
                  <a:pt x="64568" y="198940"/>
                </a:lnTo>
                <a:lnTo>
                  <a:pt x="68388" y="197380"/>
                </a:lnTo>
                <a:lnTo>
                  <a:pt x="73476" y="196339"/>
                </a:lnTo>
                <a:lnTo>
                  <a:pt x="79407" y="195646"/>
                </a:lnTo>
                <a:lnTo>
                  <a:pt x="84631" y="193914"/>
                </a:lnTo>
                <a:lnTo>
                  <a:pt x="89384" y="191489"/>
                </a:lnTo>
                <a:lnTo>
                  <a:pt x="93823" y="188603"/>
                </a:lnTo>
                <a:lnTo>
                  <a:pt x="99321" y="185408"/>
                </a:lnTo>
                <a:lnTo>
                  <a:pt x="112205" y="178472"/>
                </a:lnTo>
                <a:lnTo>
                  <a:pt x="119196" y="172305"/>
                </a:lnTo>
                <a:lnTo>
                  <a:pt x="126397" y="164383"/>
                </a:lnTo>
                <a:lnTo>
                  <a:pt x="133738" y="155292"/>
                </a:lnTo>
                <a:lnTo>
                  <a:pt x="142442" y="145421"/>
                </a:lnTo>
                <a:lnTo>
                  <a:pt x="152054" y="135030"/>
                </a:lnTo>
                <a:lnTo>
                  <a:pt x="182722" y="103114"/>
                </a:lnTo>
                <a:lnTo>
                  <a:pt x="189065" y="93214"/>
                </a:lnTo>
                <a:lnTo>
                  <a:pt x="190757" y="88795"/>
                </a:lnTo>
                <a:lnTo>
                  <a:pt x="193154" y="87120"/>
                </a:lnTo>
                <a:lnTo>
                  <a:pt x="196023" y="87273"/>
                </a:lnTo>
                <a:lnTo>
                  <a:pt x="203684" y="90576"/>
                </a:lnTo>
                <a:lnTo>
                  <a:pt x="204312" y="92117"/>
                </a:lnTo>
                <a:lnTo>
                  <a:pt x="205011" y="97216"/>
                </a:lnTo>
                <a:lnTo>
                  <a:pt x="206467" y="100354"/>
                </a:lnTo>
                <a:lnTo>
                  <a:pt x="213314" y="110838"/>
                </a:lnTo>
                <a:lnTo>
                  <a:pt x="215362" y="118237"/>
                </a:lnTo>
                <a:lnTo>
                  <a:pt x="217178" y="124527"/>
                </a:lnTo>
                <a:lnTo>
                  <a:pt x="222582" y="141678"/>
                </a:lnTo>
                <a:lnTo>
                  <a:pt x="224531" y="150315"/>
                </a:lnTo>
                <a:lnTo>
                  <a:pt x="225831" y="158613"/>
                </a:lnTo>
                <a:lnTo>
                  <a:pt x="226697" y="166685"/>
                </a:lnTo>
                <a:lnTo>
                  <a:pt x="227275" y="174607"/>
                </a:lnTo>
                <a:lnTo>
                  <a:pt x="227660" y="182427"/>
                </a:lnTo>
                <a:lnTo>
                  <a:pt x="228087" y="197891"/>
                </a:lnTo>
                <a:lnTo>
                  <a:pt x="228362" y="262381"/>
                </a:lnTo>
                <a:lnTo>
                  <a:pt x="228416" y="381706"/>
                </a:lnTo>
                <a:lnTo>
                  <a:pt x="229691" y="399234"/>
                </a:lnTo>
                <a:lnTo>
                  <a:pt x="231810" y="410919"/>
                </a:lnTo>
                <a:lnTo>
                  <a:pt x="239859" y="4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15"/>
          <p:cNvSpPr/>
          <p:nvPr/>
        </p:nvSpPr>
        <p:spPr>
          <a:xfrm>
            <a:off x="5029200" y="4880804"/>
            <a:ext cx="203441" cy="307886"/>
          </a:xfrm>
          <a:custGeom>
            <a:avLst/>
            <a:gdLst/>
            <a:ahLst/>
            <a:cxnLst/>
            <a:rect l="0" t="0" r="0" b="0"/>
            <a:pathLst>
              <a:path w="203441" h="307886">
                <a:moveTo>
                  <a:pt x="0" y="22665"/>
                </a:moveTo>
                <a:lnTo>
                  <a:pt x="0" y="178240"/>
                </a:lnTo>
                <a:lnTo>
                  <a:pt x="1270" y="192422"/>
                </a:lnTo>
                <a:lnTo>
                  <a:pt x="3386" y="206956"/>
                </a:lnTo>
                <a:lnTo>
                  <a:pt x="6067" y="221726"/>
                </a:lnTo>
                <a:lnTo>
                  <a:pt x="9125" y="232843"/>
                </a:lnTo>
                <a:lnTo>
                  <a:pt x="12433" y="241524"/>
                </a:lnTo>
                <a:lnTo>
                  <a:pt x="15909" y="248581"/>
                </a:lnTo>
                <a:lnTo>
                  <a:pt x="19496" y="254556"/>
                </a:lnTo>
                <a:lnTo>
                  <a:pt x="23157" y="259809"/>
                </a:lnTo>
                <a:lnTo>
                  <a:pt x="26868" y="264581"/>
                </a:lnTo>
                <a:lnTo>
                  <a:pt x="30612" y="269033"/>
                </a:lnTo>
                <a:lnTo>
                  <a:pt x="34378" y="273270"/>
                </a:lnTo>
                <a:lnTo>
                  <a:pt x="38158" y="277365"/>
                </a:lnTo>
                <a:lnTo>
                  <a:pt x="40679" y="281365"/>
                </a:lnTo>
                <a:lnTo>
                  <a:pt x="43479" y="289197"/>
                </a:lnTo>
                <a:lnTo>
                  <a:pt x="45496" y="291793"/>
                </a:lnTo>
                <a:lnTo>
                  <a:pt x="48111" y="293524"/>
                </a:lnTo>
                <a:lnTo>
                  <a:pt x="51124" y="294678"/>
                </a:lnTo>
                <a:lnTo>
                  <a:pt x="54402" y="296717"/>
                </a:lnTo>
                <a:lnTo>
                  <a:pt x="57858" y="299346"/>
                </a:lnTo>
                <a:lnTo>
                  <a:pt x="61432" y="302369"/>
                </a:lnTo>
                <a:lnTo>
                  <a:pt x="66354" y="304385"/>
                </a:lnTo>
                <a:lnTo>
                  <a:pt x="72176" y="305729"/>
                </a:lnTo>
                <a:lnTo>
                  <a:pt x="78597" y="306624"/>
                </a:lnTo>
                <a:lnTo>
                  <a:pt x="85418" y="307221"/>
                </a:lnTo>
                <a:lnTo>
                  <a:pt x="92505" y="307620"/>
                </a:lnTo>
                <a:lnTo>
                  <a:pt x="99770" y="307885"/>
                </a:lnTo>
                <a:lnTo>
                  <a:pt x="105883" y="306792"/>
                </a:lnTo>
                <a:lnTo>
                  <a:pt x="111228" y="304793"/>
                </a:lnTo>
                <a:lnTo>
                  <a:pt x="116063" y="302190"/>
                </a:lnTo>
                <a:lnTo>
                  <a:pt x="120555" y="300455"/>
                </a:lnTo>
                <a:lnTo>
                  <a:pt x="124820" y="299299"/>
                </a:lnTo>
                <a:lnTo>
                  <a:pt x="128933" y="298527"/>
                </a:lnTo>
                <a:lnTo>
                  <a:pt x="132945" y="296744"/>
                </a:lnTo>
                <a:lnTo>
                  <a:pt x="136890" y="294284"/>
                </a:lnTo>
                <a:lnTo>
                  <a:pt x="140790" y="291375"/>
                </a:lnTo>
                <a:lnTo>
                  <a:pt x="145930" y="285625"/>
                </a:lnTo>
                <a:lnTo>
                  <a:pt x="151896" y="277982"/>
                </a:lnTo>
                <a:lnTo>
                  <a:pt x="158414" y="269076"/>
                </a:lnTo>
                <a:lnTo>
                  <a:pt x="164029" y="259329"/>
                </a:lnTo>
                <a:lnTo>
                  <a:pt x="169043" y="249022"/>
                </a:lnTo>
                <a:lnTo>
                  <a:pt x="173655" y="238339"/>
                </a:lnTo>
                <a:lnTo>
                  <a:pt x="182167" y="219697"/>
                </a:lnTo>
                <a:lnTo>
                  <a:pt x="186214" y="211170"/>
                </a:lnTo>
                <a:lnTo>
                  <a:pt x="190182" y="200405"/>
                </a:lnTo>
                <a:lnTo>
                  <a:pt x="194098" y="188148"/>
                </a:lnTo>
                <a:lnTo>
                  <a:pt x="197979" y="174898"/>
                </a:lnTo>
                <a:lnTo>
                  <a:pt x="200566" y="163524"/>
                </a:lnTo>
                <a:lnTo>
                  <a:pt x="202290" y="153401"/>
                </a:lnTo>
                <a:lnTo>
                  <a:pt x="203440" y="144112"/>
                </a:lnTo>
                <a:lnTo>
                  <a:pt x="202937" y="134110"/>
                </a:lnTo>
                <a:lnTo>
                  <a:pt x="201331" y="123632"/>
                </a:lnTo>
                <a:lnTo>
                  <a:pt x="198990" y="112836"/>
                </a:lnTo>
                <a:lnTo>
                  <a:pt x="197430" y="104370"/>
                </a:lnTo>
                <a:lnTo>
                  <a:pt x="196390" y="97455"/>
                </a:lnTo>
                <a:lnTo>
                  <a:pt x="195696" y="91575"/>
                </a:lnTo>
                <a:lnTo>
                  <a:pt x="193964" y="85115"/>
                </a:lnTo>
                <a:lnTo>
                  <a:pt x="191539" y="78269"/>
                </a:lnTo>
                <a:lnTo>
                  <a:pt x="188653" y="71164"/>
                </a:lnTo>
                <a:lnTo>
                  <a:pt x="185458" y="65158"/>
                </a:lnTo>
                <a:lnTo>
                  <a:pt x="182059" y="59884"/>
                </a:lnTo>
                <a:lnTo>
                  <a:pt x="178522" y="55098"/>
                </a:lnTo>
                <a:lnTo>
                  <a:pt x="174895" y="50637"/>
                </a:lnTo>
                <a:lnTo>
                  <a:pt x="171206" y="46393"/>
                </a:lnTo>
                <a:lnTo>
                  <a:pt x="167478" y="42294"/>
                </a:lnTo>
                <a:lnTo>
                  <a:pt x="162452" y="39561"/>
                </a:lnTo>
                <a:lnTo>
                  <a:pt x="156561" y="37739"/>
                </a:lnTo>
                <a:lnTo>
                  <a:pt x="150093" y="36524"/>
                </a:lnTo>
                <a:lnTo>
                  <a:pt x="144512" y="34445"/>
                </a:lnTo>
                <a:lnTo>
                  <a:pt x="139521" y="31788"/>
                </a:lnTo>
                <a:lnTo>
                  <a:pt x="134924" y="28748"/>
                </a:lnTo>
                <a:lnTo>
                  <a:pt x="130589" y="25450"/>
                </a:lnTo>
                <a:lnTo>
                  <a:pt x="126429" y="21982"/>
                </a:lnTo>
                <a:lnTo>
                  <a:pt x="122386" y="18400"/>
                </a:lnTo>
                <a:lnTo>
                  <a:pt x="114611" y="14742"/>
                </a:lnTo>
                <a:lnTo>
                  <a:pt x="104347" y="11033"/>
                </a:lnTo>
                <a:lnTo>
                  <a:pt x="92424" y="7290"/>
                </a:lnTo>
                <a:lnTo>
                  <a:pt x="83206" y="4795"/>
                </a:lnTo>
                <a:lnTo>
                  <a:pt x="75791" y="3132"/>
                </a:lnTo>
                <a:lnTo>
                  <a:pt x="69577" y="2023"/>
                </a:lnTo>
                <a:lnTo>
                  <a:pt x="62894" y="1284"/>
                </a:lnTo>
                <a:lnTo>
                  <a:pt x="55899" y="791"/>
                </a:lnTo>
                <a:lnTo>
                  <a:pt x="38558" y="0"/>
                </a:lnTo>
                <a:lnTo>
                  <a:pt x="35866" y="1205"/>
                </a:lnTo>
                <a:lnTo>
                  <a:pt x="32800" y="3278"/>
                </a:lnTo>
                <a:lnTo>
                  <a:pt x="22859" y="112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16"/>
          <p:cNvSpPr/>
          <p:nvPr/>
        </p:nvSpPr>
        <p:spPr>
          <a:xfrm>
            <a:off x="4537709" y="3337646"/>
            <a:ext cx="351352" cy="342602"/>
          </a:xfrm>
          <a:custGeom>
            <a:avLst/>
            <a:gdLst/>
            <a:ahLst/>
            <a:cxnLst/>
            <a:rect l="0" t="0" r="0" b="0"/>
            <a:pathLst>
              <a:path w="351352" h="342602">
                <a:moveTo>
                  <a:pt x="171450" y="34204"/>
                </a:moveTo>
                <a:lnTo>
                  <a:pt x="191133" y="24362"/>
                </a:lnTo>
                <a:lnTo>
                  <a:pt x="216605" y="16706"/>
                </a:lnTo>
                <a:lnTo>
                  <a:pt x="235844" y="11109"/>
                </a:lnTo>
                <a:lnTo>
                  <a:pt x="251209" y="7377"/>
                </a:lnTo>
                <a:lnTo>
                  <a:pt x="263993" y="4889"/>
                </a:lnTo>
                <a:lnTo>
                  <a:pt x="275055" y="3230"/>
                </a:lnTo>
                <a:lnTo>
                  <a:pt x="284971" y="2125"/>
                </a:lnTo>
                <a:lnTo>
                  <a:pt x="294121" y="1388"/>
                </a:lnTo>
                <a:lnTo>
                  <a:pt x="302761" y="896"/>
                </a:lnTo>
                <a:lnTo>
                  <a:pt x="319134" y="350"/>
                </a:lnTo>
                <a:lnTo>
                  <a:pt x="344274" y="0"/>
                </a:lnTo>
                <a:lnTo>
                  <a:pt x="347626" y="1241"/>
                </a:lnTo>
                <a:lnTo>
                  <a:pt x="349861" y="3338"/>
                </a:lnTo>
                <a:lnTo>
                  <a:pt x="351351" y="6007"/>
                </a:lnTo>
                <a:lnTo>
                  <a:pt x="351074" y="7786"/>
                </a:lnTo>
                <a:lnTo>
                  <a:pt x="349619" y="8972"/>
                </a:lnTo>
                <a:lnTo>
                  <a:pt x="347380" y="9762"/>
                </a:lnTo>
                <a:lnTo>
                  <a:pt x="342077" y="12829"/>
                </a:lnTo>
                <a:lnTo>
                  <a:pt x="326024" y="23011"/>
                </a:lnTo>
                <a:lnTo>
                  <a:pt x="316410" y="26742"/>
                </a:lnTo>
                <a:lnTo>
                  <a:pt x="306190" y="29229"/>
                </a:lnTo>
                <a:lnTo>
                  <a:pt x="295567" y="30887"/>
                </a:lnTo>
                <a:lnTo>
                  <a:pt x="284675" y="31993"/>
                </a:lnTo>
                <a:lnTo>
                  <a:pt x="273603" y="32730"/>
                </a:lnTo>
                <a:lnTo>
                  <a:pt x="252412" y="33549"/>
                </a:lnTo>
                <a:lnTo>
                  <a:pt x="226201" y="34009"/>
                </a:lnTo>
                <a:lnTo>
                  <a:pt x="210177" y="34117"/>
                </a:lnTo>
                <a:lnTo>
                  <a:pt x="203619" y="32876"/>
                </a:lnTo>
                <a:lnTo>
                  <a:pt x="188319" y="26331"/>
                </a:lnTo>
                <a:lnTo>
                  <a:pt x="179794" y="24354"/>
                </a:lnTo>
                <a:lnTo>
                  <a:pt x="171772" y="20090"/>
                </a:lnTo>
                <a:lnTo>
                  <a:pt x="167855" y="17174"/>
                </a:lnTo>
                <a:lnTo>
                  <a:pt x="160116" y="13935"/>
                </a:lnTo>
                <a:lnTo>
                  <a:pt x="152443" y="12495"/>
                </a:lnTo>
                <a:lnTo>
                  <a:pt x="142253" y="11685"/>
                </a:lnTo>
                <a:lnTo>
                  <a:pt x="139424" y="11495"/>
                </a:lnTo>
                <a:lnTo>
                  <a:pt x="134780" y="14797"/>
                </a:lnTo>
                <a:lnTo>
                  <a:pt x="131764" y="17456"/>
                </a:lnTo>
                <a:lnTo>
                  <a:pt x="125025" y="27183"/>
                </a:lnTo>
                <a:lnTo>
                  <a:pt x="121450" y="33333"/>
                </a:lnTo>
                <a:lnTo>
                  <a:pt x="119067" y="39974"/>
                </a:lnTo>
                <a:lnTo>
                  <a:pt x="117478" y="46940"/>
                </a:lnTo>
                <a:lnTo>
                  <a:pt x="116419" y="54125"/>
                </a:lnTo>
                <a:lnTo>
                  <a:pt x="115713" y="61454"/>
                </a:lnTo>
                <a:lnTo>
                  <a:pt x="115242" y="68880"/>
                </a:lnTo>
                <a:lnTo>
                  <a:pt x="114719" y="82635"/>
                </a:lnTo>
                <a:lnTo>
                  <a:pt x="114486" y="92982"/>
                </a:lnTo>
                <a:lnTo>
                  <a:pt x="113155" y="98789"/>
                </a:lnTo>
                <a:lnTo>
                  <a:pt x="110997" y="105201"/>
                </a:lnTo>
                <a:lnTo>
                  <a:pt x="108288" y="112015"/>
                </a:lnTo>
                <a:lnTo>
                  <a:pt x="107752" y="117828"/>
                </a:lnTo>
                <a:lnTo>
                  <a:pt x="108665" y="122973"/>
                </a:lnTo>
                <a:lnTo>
                  <a:pt x="113066" y="132077"/>
                </a:lnTo>
                <a:lnTo>
                  <a:pt x="119255" y="140356"/>
                </a:lnTo>
                <a:lnTo>
                  <a:pt x="122684" y="143072"/>
                </a:lnTo>
                <a:lnTo>
                  <a:pt x="126240" y="144882"/>
                </a:lnTo>
                <a:lnTo>
                  <a:pt x="135003" y="147788"/>
                </a:lnTo>
                <a:lnTo>
                  <a:pt x="136992" y="146757"/>
                </a:lnTo>
                <a:lnTo>
                  <a:pt x="142589" y="142224"/>
                </a:lnTo>
                <a:lnTo>
                  <a:pt x="145860" y="140507"/>
                </a:lnTo>
                <a:lnTo>
                  <a:pt x="156530" y="136821"/>
                </a:lnTo>
                <a:lnTo>
                  <a:pt x="163973" y="131458"/>
                </a:lnTo>
                <a:lnTo>
                  <a:pt x="169005" y="129520"/>
                </a:lnTo>
                <a:lnTo>
                  <a:pt x="174900" y="128228"/>
                </a:lnTo>
                <a:lnTo>
                  <a:pt x="181370" y="127366"/>
                </a:lnTo>
                <a:lnTo>
                  <a:pt x="191946" y="126409"/>
                </a:lnTo>
                <a:lnTo>
                  <a:pt x="202150" y="125984"/>
                </a:lnTo>
                <a:lnTo>
                  <a:pt x="223444" y="125744"/>
                </a:lnTo>
                <a:lnTo>
                  <a:pt x="263011" y="125657"/>
                </a:lnTo>
                <a:lnTo>
                  <a:pt x="266781" y="126922"/>
                </a:lnTo>
                <a:lnTo>
                  <a:pt x="269294" y="129036"/>
                </a:lnTo>
                <a:lnTo>
                  <a:pt x="273357" y="134771"/>
                </a:lnTo>
                <a:lnTo>
                  <a:pt x="279395" y="141554"/>
                </a:lnTo>
                <a:lnTo>
                  <a:pt x="286313" y="152188"/>
                </a:lnTo>
                <a:lnTo>
                  <a:pt x="289935" y="158580"/>
                </a:lnTo>
                <a:lnTo>
                  <a:pt x="292350" y="166651"/>
                </a:lnTo>
                <a:lnTo>
                  <a:pt x="293961" y="175842"/>
                </a:lnTo>
                <a:lnTo>
                  <a:pt x="295034" y="185779"/>
                </a:lnTo>
                <a:lnTo>
                  <a:pt x="294479" y="196214"/>
                </a:lnTo>
                <a:lnTo>
                  <a:pt x="292840" y="206980"/>
                </a:lnTo>
                <a:lnTo>
                  <a:pt x="290476" y="217968"/>
                </a:lnTo>
                <a:lnTo>
                  <a:pt x="287631" y="227833"/>
                </a:lnTo>
                <a:lnTo>
                  <a:pt x="284464" y="236950"/>
                </a:lnTo>
                <a:lnTo>
                  <a:pt x="281083" y="245568"/>
                </a:lnTo>
                <a:lnTo>
                  <a:pt x="276289" y="253853"/>
                </a:lnTo>
                <a:lnTo>
                  <a:pt x="270553" y="261917"/>
                </a:lnTo>
                <a:lnTo>
                  <a:pt x="264189" y="269833"/>
                </a:lnTo>
                <a:lnTo>
                  <a:pt x="258676" y="276379"/>
                </a:lnTo>
                <a:lnTo>
                  <a:pt x="249164" y="287040"/>
                </a:lnTo>
                <a:lnTo>
                  <a:pt x="237317" y="299399"/>
                </a:lnTo>
                <a:lnTo>
                  <a:pt x="215082" y="321961"/>
                </a:lnTo>
                <a:lnTo>
                  <a:pt x="208158" y="326372"/>
                </a:lnTo>
                <a:lnTo>
                  <a:pt x="199732" y="330583"/>
                </a:lnTo>
                <a:lnTo>
                  <a:pt x="190305" y="334659"/>
                </a:lnTo>
                <a:lnTo>
                  <a:pt x="181480" y="337378"/>
                </a:lnTo>
                <a:lnTo>
                  <a:pt x="173057" y="339190"/>
                </a:lnTo>
                <a:lnTo>
                  <a:pt x="164902" y="340398"/>
                </a:lnTo>
                <a:lnTo>
                  <a:pt x="156924" y="341203"/>
                </a:lnTo>
                <a:lnTo>
                  <a:pt x="149066" y="341740"/>
                </a:lnTo>
                <a:lnTo>
                  <a:pt x="141288" y="342097"/>
                </a:lnTo>
                <a:lnTo>
                  <a:pt x="125871" y="342495"/>
                </a:lnTo>
                <a:lnTo>
                  <a:pt x="118204" y="342601"/>
                </a:lnTo>
                <a:lnTo>
                  <a:pt x="110553" y="341402"/>
                </a:lnTo>
                <a:lnTo>
                  <a:pt x="102912" y="339333"/>
                </a:lnTo>
                <a:lnTo>
                  <a:pt x="95279" y="336683"/>
                </a:lnTo>
                <a:lnTo>
                  <a:pt x="87649" y="333646"/>
                </a:lnTo>
                <a:lnTo>
                  <a:pt x="80023" y="330352"/>
                </a:lnTo>
                <a:lnTo>
                  <a:pt x="72399" y="326886"/>
                </a:lnTo>
                <a:lnTo>
                  <a:pt x="66046" y="323305"/>
                </a:lnTo>
                <a:lnTo>
                  <a:pt x="55601" y="315940"/>
                </a:lnTo>
                <a:lnTo>
                  <a:pt x="49767" y="312198"/>
                </a:lnTo>
                <a:lnTo>
                  <a:pt x="43338" y="308433"/>
                </a:lnTo>
                <a:lnTo>
                  <a:pt x="0" y="2970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7"/>
          <p:cNvSpPr/>
          <p:nvPr/>
        </p:nvSpPr>
        <p:spPr>
          <a:xfrm>
            <a:off x="4892040" y="3394833"/>
            <a:ext cx="364833" cy="365476"/>
          </a:xfrm>
          <a:custGeom>
            <a:avLst/>
            <a:gdLst/>
            <a:ahLst/>
            <a:cxnLst/>
            <a:rect l="0" t="0" r="0" b="0"/>
            <a:pathLst>
              <a:path w="364833" h="365476">
                <a:moveTo>
                  <a:pt x="125730" y="22737"/>
                </a:moveTo>
                <a:lnTo>
                  <a:pt x="145412" y="32577"/>
                </a:lnTo>
                <a:lnTo>
                  <a:pt x="150564" y="33460"/>
                </a:lnTo>
                <a:lnTo>
                  <a:pt x="153716" y="33696"/>
                </a:lnTo>
                <a:lnTo>
                  <a:pt x="169787" y="30043"/>
                </a:lnTo>
                <a:lnTo>
                  <a:pt x="246452" y="10508"/>
                </a:lnTo>
                <a:lnTo>
                  <a:pt x="262091" y="6964"/>
                </a:lnTo>
                <a:lnTo>
                  <a:pt x="273787" y="4602"/>
                </a:lnTo>
                <a:lnTo>
                  <a:pt x="285394" y="3027"/>
                </a:lnTo>
                <a:lnTo>
                  <a:pt x="296943" y="1977"/>
                </a:lnTo>
                <a:lnTo>
                  <a:pt x="308452" y="1277"/>
                </a:lnTo>
                <a:lnTo>
                  <a:pt x="328013" y="499"/>
                </a:lnTo>
                <a:lnTo>
                  <a:pt x="355199" y="0"/>
                </a:lnTo>
                <a:lnTo>
                  <a:pt x="358719" y="1229"/>
                </a:lnTo>
                <a:lnTo>
                  <a:pt x="361066" y="3318"/>
                </a:lnTo>
                <a:lnTo>
                  <a:pt x="364832" y="9728"/>
                </a:lnTo>
                <a:lnTo>
                  <a:pt x="363871" y="11524"/>
                </a:lnTo>
                <a:lnTo>
                  <a:pt x="359417" y="16907"/>
                </a:lnTo>
                <a:lnTo>
                  <a:pt x="356451" y="18850"/>
                </a:lnTo>
                <a:lnTo>
                  <a:pt x="349769" y="21009"/>
                </a:lnTo>
                <a:lnTo>
                  <a:pt x="338867" y="22225"/>
                </a:lnTo>
                <a:lnTo>
                  <a:pt x="327984" y="25896"/>
                </a:lnTo>
                <a:lnTo>
                  <a:pt x="321526" y="28652"/>
                </a:lnTo>
                <a:lnTo>
                  <a:pt x="310870" y="31760"/>
                </a:lnTo>
                <a:lnTo>
                  <a:pt x="297417" y="35102"/>
                </a:lnTo>
                <a:lnTo>
                  <a:pt x="282098" y="38601"/>
                </a:lnTo>
                <a:lnTo>
                  <a:pt x="270615" y="40932"/>
                </a:lnTo>
                <a:lnTo>
                  <a:pt x="261690" y="42487"/>
                </a:lnTo>
                <a:lnTo>
                  <a:pt x="254470" y="43524"/>
                </a:lnTo>
                <a:lnTo>
                  <a:pt x="248386" y="44214"/>
                </a:lnTo>
                <a:lnTo>
                  <a:pt x="238241" y="44982"/>
                </a:lnTo>
                <a:lnTo>
                  <a:pt x="228676" y="46457"/>
                </a:lnTo>
                <a:lnTo>
                  <a:pt x="201117" y="51482"/>
                </a:lnTo>
                <a:lnTo>
                  <a:pt x="188688" y="53330"/>
                </a:lnTo>
                <a:lnTo>
                  <a:pt x="177862" y="54563"/>
                </a:lnTo>
                <a:lnTo>
                  <a:pt x="168105" y="55384"/>
                </a:lnTo>
                <a:lnTo>
                  <a:pt x="159060" y="54661"/>
                </a:lnTo>
                <a:lnTo>
                  <a:pt x="150489" y="52910"/>
                </a:lnTo>
                <a:lnTo>
                  <a:pt x="142236" y="50472"/>
                </a:lnTo>
                <a:lnTo>
                  <a:pt x="135464" y="48847"/>
                </a:lnTo>
                <a:lnTo>
                  <a:pt x="124553" y="47041"/>
                </a:lnTo>
                <a:lnTo>
                  <a:pt x="118595" y="46560"/>
                </a:lnTo>
                <a:lnTo>
                  <a:pt x="112083" y="46239"/>
                </a:lnTo>
                <a:lnTo>
                  <a:pt x="95517" y="45724"/>
                </a:lnTo>
                <a:lnTo>
                  <a:pt x="94158" y="46951"/>
                </a:lnTo>
                <a:lnTo>
                  <a:pt x="93252" y="49040"/>
                </a:lnTo>
                <a:lnTo>
                  <a:pt x="92648" y="51702"/>
                </a:lnTo>
                <a:lnTo>
                  <a:pt x="88590" y="58047"/>
                </a:lnTo>
                <a:lnTo>
                  <a:pt x="85730" y="61516"/>
                </a:lnTo>
                <a:lnTo>
                  <a:pt x="83823" y="66370"/>
                </a:lnTo>
                <a:lnTo>
                  <a:pt x="82552" y="72146"/>
                </a:lnTo>
                <a:lnTo>
                  <a:pt x="80512" y="87530"/>
                </a:lnTo>
                <a:lnTo>
                  <a:pt x="80233" y="106567"/>
                </a:lnTo>
                <a:lnTo>
                  <a:pt x="80053" y="146258"/>
                </a:lnTo>
                <a:lnTo>
                  <a:pt x="81309" y="149534"/>
                </a:lnTo>
                <a:lnTo>
                  <a:pt x="83415" y="150448"/>
                </a:lnTo>
                <a:lnTo>
                  <a:pt x="89143" y="149347"/>
                </a:lnTo>
                <a:lnTo>
                  <a:pt x="95922" y="148858"/>
                </a:lnTo>
                <a:lnTo>
                  <a:pt x="99508" y="147457"/>
                </a:lnTo>
                <a:lnTo>
                  <a:pt x="110623" y="140689"/>
                </a:lnTo>
                <a:lnTo>
                  <a:pt x="118168" y="138660"/>
                </a:lnTo>
                <a:lnTo>
                  <a:pt x="129557" y="137518"/>
                </a:lnTo>
                <a:lnTo>
                  <a:pt x="133361" y="136087"/>
                </a:lnTo>
                <a:lnTo>
                  <a:pt x="140975" y="131111"/>
                </a:lnTo>
                <a:lnTo>
                  <a:pt x="151979" y="128053"/>
                </a:lnTo>
                <a:lnTo>
                  <a:pt x="158469" y="127238"/>
                </a:lnTo>
                <a:lnTo>
                  <a:pt x="169067" y="126331"/>
                </a:lnTo>
                <a:lnTo>
                  <a:pt x="178011" y="125929"/>
                </a:lnTo>
                <a:lnTo>
                  <a:pt x="190186" y="125702"/>
                </a:lnTo>
                <a:lnTo>
                  <a:pt x="197980" y="125649"/>
                </a:lnTo>
                <a:lnTo>
                  <a:pt x="201837" y="126905"/>
                </a:lnTo>
                <a:lnTo>
                  <a:pt x="209508" y="131687"/>
                </a:lnTo>
                <a:lnTo>
                  <a:pt x="217152" y="134659"/>
                </a:lnTo>
                <a:lnTo>
                  <a:pt x="220968" y="135451"/>
                </a:lnTo>
                <a:lnTo>
                  <a:pt x="228594" y="139719"/>
                </a:lnTo>
                <a:lnTo>
                  <a:pt x="237487" y="147119"/>
                </a:lnTo>
                <a:lnTo>
                  <a:pt x="249906" y="158874"/>
                </a:lnTo>
                <a:lnTo>
                  <a:pt x="255504" y="165565"/>
                </a:lnTo>
                <a:lnTo>
                  <a:pt x="260506" y="172565"/>
                </a:lnTo>
                <a:lnTo>
                  <a:pt x="265110" y="179772"/>
                </a:lnTo>
                <a:lnTo>
                  <a:pt x="270227" y="191167"/>
                </a:lnTo>
                <a:lnTo>
                  <a:pt x="271591" y="195983"/>
                </a:lnTo>
                <a:lnTo>
                  <a:pt x="272500" y="205544"/>
                </a:lnTo>
                <a:lnTo>
                  <a:pt x="273107" y="218268"/>
                </a:lnTo>
                <a:lnTo>
                  <a:pt x="273511" y="233101"/>
                </a:lnTo>
                <a:lnTo>
                  <a:pt x="272511" y="245530"/>
                </a:lnTo>
                <a:lnTo>
                  <a:pt x="270573" y="256355"/>
                </a:lnTo>
                <a:lnTo>
                  <a:pt x="268012" y="266112"/>
                </a:lnTo>
                <a:lnTo>
                  <a:pt x="265035" y="275157"/>
                </a:lnTo>
                <a:lnTo>
                  <a:pt x="261779" y="283727"/>
                </a:lnTo>
                <a:lnTo>
                  <a:pt x="258340" y="291980"/>
                </a:lnTo>
                <a:lnTo>
                  <a:pt x="254776" y="298752"/>
                </a:lnTo>
                <a:lnTo>
                  <a:pt x="243693" y="315621"/>
                </a:lnTo>
                <a:lnTo>
                  <a:pt x="239932" y="322133"/>
                </a:lnTo>
                <a:lnTo>
                  <a:pt x="236155" y="329014"/>
                </a:lnTo>
                <a:lnTo>
                  <a:pt x="228571" y="340047"/>
                </a:lnTo>
                <a:lnTo>
                  <a:pt x="224770" y="344767"/>
                </a:lnTo>
                <a:lnTo>
                  <a:pt x="219697" y="347913"/>
                </a:lnTo>
                <a:lnTo>
                  <a:pt x="213775" y="350011"/>
                </a:lnTo>
                <a:lnTo>
                  <a:pt x="207286" y="351410"/>
                </a:lnTo>
                <a:lnTo>
                  <a:pt x="196690" y="356350"/>
                </a:lnTo>
                <a:lnTo>
                  <a:pt x="192086" y="359445"/>
                </a:lnTo>
                <a:lnTo>
                  <a:pt x="186477" y="361509"/>
                </a:lnTo>
                <a:lnTo>
                  <a:pt x="180198" y="362885"/>
                </a:lnTo>
                <a:lnTo>
                  <a:pt x="173472" y="363802"/>
                </a:lnTo>
                <a:lnTo>
                  <a:pt x="162612" y="364821"/>
                </a:lnTo>
                <a:lnTo>
                  <a:pt x="152282" y="365274"/>
                </a:lnTo>
                <a:lnTo>
                  <a:pt x="139224" y="365475"/>
                </a:lnTo>
                <a:lnTo>
                  <a:pt x="130916" y="364259"/>
                </a:lnTo>
                <a:lnTo>
                  <a:pt x="121567" y="362178"/>
                </a:lnTo>
                <a:lnTo>
                  <a:pt x="111525" y="359521"/>
                </a:lnTo>
                <a:lnTo>
                  <a:pt x="101019" y="356480"/>
                </a:lnTo>
                <a:lnTo>
                  <a:pt x="79187" y="349713"/>
                </a:lnTo>
                <a:lnTo>
                  <a:pt x="70571" y="347401"/>
                </a:lnTo>
                <a:lnTo>
                  <a:pt x="63557" y="345859"/>
                </a:lnTo>
                <a:lnTo>
                  <a:pt x="57612" y="344832"/>
                </a:lnTo>
                <a:lnTo>
                  <a:pt x="48568" y="341607"/>
                </a:lnTo>
                <a:lnTo>
                  <a:pt x="37458" y="336917"/>
                </a:lnTo>
                <a:lnTo>
                  <a:pt x="0" y="3199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these…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missing values.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362200"/>
            <a:ext cx="8489674" cy="390525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69"/>
          <p:cNvSpPr/>
          <p:nvPr/>
        </p:nvSpPr>
        <p:spPr>
          <a:xfrm>
            <a:off x="937260" y="2914666"/>
            <a:ext cx="251261" cy="640064"/>
          </a:xfrm>
          <a:custGeom>
            <a:avLst/>
            <a:gdLst/>
            <a:ahLst/>
            <a:cxnLst/>
            <a:rect l="0" t="0" r="0" b="0"/>
            <a:pathLst>
              <a:path w="251261" h="640064">
                <a:moveTo>
                  <a:pt x="0" y="68563"/>
                </a:moveTo>
                <a:lnTo>
                  <a:pt x="12135" y="62496"/>
                </a:lnTo>
                <a:lnTo>
                  <a:pt x="16980" y="60708"/>
                </a:lnTo>
                <a:lnTo>
                  <a:pt x="21480" y="59516"/>
                </a:lnTo>
                <a:lnTo>
                  <a:pt x="25750" y="58722"/>
                </a:lnTo>
                <a:lnTo>
                  <a:pt x="44041" y="54453"/>
                </a:lnTo>
                <a:lnTo>
                  <a:pt x="56030" y="51536"/>
                </a:lnTo>
                <a:lnTo>
                  <a:pt x="67833" y="48322"/>
                </a:lnTo>
                <a:lnTo>
                  <a:pt x="91108" y="41364"/>
                </a:lnTo>
                <a:lnTo>
                  <a:pt x="100109" y="39000"/>
                </a:lnTo>
                <a:lnTo>
                  <a:pt x="107379" y="37425"/>
                </a:lnTo>
                <a:lnTo>
                  <a:pt x="113496" y="36374"/>
                </a:lnTo>
                <a:lnTo>
                  <a:pt x="120114" y="34404"/>
                </a:lnTo>
                <a:lnTo>
                  <a:pt x="127066" y="31821"/>
                </a:lnTo>
                <a:lnTo>
                  <a:pt x="134240" y="28828"/>
                </a:lnTo>
                <a:lnTo>
                  <a:pt x="141563" y="26833"/>
                </a:lnTo>
                <a:lnTo>
                  <a:pt x="148986" y="25503"/>
                </a:lnTo>
                <a:lnTo>
                  <a:pt x="156474" y="24617"/>
                </a:lnTo>
                <a:lnTo>
                  <a:pt x="162736" y="22756"/>
                </a:lnTo>
                <a:lnTo>
                  <a:pt x="168180" y="20245"/>
                </a:lnTo>
                <a:lnTo>
                  <a:pt x="173080" y="17301"/>
                </a:lnTo>
                <a:lnTo>
                  <a:pt x="178886" y="14069"/>
                </a:lnTo>
                <a:lnTo>
                  <a:pt x="192112" y="7090"/>
                </a:lnTo>
                <a:lnTo>
                  <a:pt x="197924" y="4721"/>
                </a:lnTo>
                <a:lnTo>
                  <a:pt x="203069" y="3142"/>
                </a:lnTo>
                <a:lnTo>
                  <a:pt x="207769" y="2089"/>
                </a:lnTo>
                <a:lnTo>
                  <a:pt x="212173" y="1387"/>
                </a:lnTo>
                <a:lnTo>
                  <a:pt x="216378" y="919"/>
                </a:lnTo>
                <a:lnTo>
                  <a:pt x="220452" y="607"/>
                </a:lnTo>
                <a:lnTo>
                  <a:pt x="224438" y="399"/>
                </a:lnTo>
                <a:lnTo>
                  <a:pt x="232253" y="168"/>
                </a:lnTo>
                <a:lnTo>
                  <a:pt x="249188" y="0"/>
                </a:lnTo>
                <a:lnTo>
                  <a:pt x="249945" y="1264"/>
                </a:lnTo>
                <a:lnTo>
                  <a:pt x="250787" y="6056"/>
                </a:lnTo>
                <a:lnTo>
                  <a:pt x="251160" y="22579"/>
                </a:lnTo>
                <a:lnTo>
                  <a:pt x="251260" y="34097"/>
                </a:lnTo>
                <a:lnTo>
                  <a:pt x="250057" y="46856"/>
                </a:lnTo>
                <a:lnTo>
                  <a:pt x="247984" y="60442"/>
                </a:lnTo>
                <a:lnTo>
                  <a:pt x="235533" y="124814"/>
                </a:lnTo>
                <a:lnTo>
                  <a:pt x="233222" y="140354"/>
                </a:lnTo>
                <a:lnTo>
                  <a:pt x="231681" y="154524"/>
                </a:lnTo>
                <a:lnTo>
                  <a:pt x="230654" y="167781"/>
                </a:lnTo>
                <a:lnTo>
                  <a:pt x="227429" y="188048"/>
                </a:lnTo>
                <a:lnTo>
                  <a:pt x="213295" y="262293"/>
                </a:lnTo>
                <a:lnTo>
                  <a:pt x="210777" y="278996"/>
                </a:lnTo>
                <a:lnTo>
                  <a:pt x="209098" y="292672"/>
                </a:lnTo>
                <a:lnTo>
                  <a:pt x="202898" y="323379"/>
                </a:lnTo>
                <a:lnTo>
                  <a:pt x="166608" y="490537"/>
                </a:lnTo>
                <a:lnTo>
                  <a:pt x="160602" y="521329"/>
                </a:lnTo>
                <a:lnTo>
                  <a:pt x="155328" y="544397"/>
                </a:lnTo>
                <a:lnTo>
                  <a:pt x="150542" y="562316"/>
                </a:lnTo>
                <a:lnTo>
                  <a:pt x="146081" y="576802"/>
                </a:lnTo>
                <a:lnTo>
                  <a:pt x="141125" y="596284"/>
                </a:lnTo>
                <a:lnTo>
                  <a:pt x="138335" y="614392"/>
                </a:lnTo>
                <a:lnTo>
                  <a:pt x="137943" y="619139"/>
                </a:lnTo>
                <a:lnTo>
                  <a:pt x="136412" y="623574"/>
                </a:lnTo>
                <a:lnTo>
                  <a:pt x="129459" y="634613"/>
                </a:lnTo>
                <a:lnTo>
                  <a:pt x="125730" y="640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0"/>
          <p:cNvSpPr/>
          <p:nvPr/>
        </p:nvSpPr>
        <p:spPr>
          <a:xfrm>
            <a:off x="1223010" y="2973697"/>
            <a:ext cx="754381" cy="575740"/>
          </a:xfrm>
          <a:custGeom>
            <a:avLst/>
            <a:gdLst/>
            <a:ahLst/>
            <a:cxnLst/>
            <a:rect l="0" t="0" r="0" b="0"/>
            <a:pathLst>
              <a:path w="754381" h="575740">
                <a:moveTo>
                  <a:pt x="0" y="112403"/>
                </a:moveTo>
                <a:lnTo>
                  <a:pt x="6067" y="94199"/>
                </a:lnTo>
                <a:lnTo>
                  <a:pt x="9841" y="76811"/>
                </a:lnTo>
                <a:lnTo>
                  <a:pt x="14110" y="67797"/>
                </a:lnTo>
                <a:lnTo>
                  <a:pt x="27041" y="52196"/>
                </a:lnTo>
                <a:lnTo>
                  <a:pt x="33267" y="45595"/>
                </a:lnTo>
                <a:lnTo>
                  <a:pt x="39958" y="41194"/>
                </a:lnTo>
                <a:lnTo>
                  <a:pt x="62780" y="32460"/>
                </a:lnTo>
                <a:lnTo>
                  <a:pt x="82512" y="21416"/>
                </a:lnTo>
                <a:lnTo>
                  <a:pt x="97208" y="14814"/>
                </a:lnTo>
                <a:lnTo>
                  <a:pt x="102906" y="13053"/>
                </a:lnTo>
                <a:lnTo>
                  <a:pt x="112622" y="7711"/>
                </a:lnTo>
                <a:lnTo>
                  <a:pt x="116991" y="4508"/>
                </a:lnTo>
                <a:lnTo>
                  <a:pt x="135393" y="949"/>
                </a:lnTo>
                <a:lnTo>
                  <a:pt x="147412" y="0"/>
                </a:lnTo>
                <a:lnTo>
                  <a:pt x="170926" y="2332"/>
                </a:lnTo>
                <a:lnTo>
                  <a:pt x="191537" y="7603"/>
                </a:lnTo>
                <a:lnTo>
                  <a:pt x="212820" y="17709"/>
                </a:lnTo>
                <a:lnTo>
                  <a:pt x="231747" y="25020"/>
                </a:lnTo>
                <a:lnTo>
                  <a:pt x="249472" y="35889"/>
                </a:lnTo>
                <a:lnTo>
                  <a:pt x="263276" y="47917"/>
                </a:lnTo>
                <a:lnTo>
                  <a:pt x="273587" y="63098"/>
                </a:lnTo>
                <a:lnTo>
                  <a:pt x="285001" y="76096"/>
                </a:lnTo>
                <a:lnTo>
                  <a:pt x="289061" y="83118"/>
                </a:lnTo>
                <a:lnTo>
                  <a:pt x="293571" y="97694"/>
                </a:lnTo>
                <a:lnTo>
                  <a:pt x="294774" y="106407"/>
                </a:lnTo>
                <a:lnTo>
                  <a:pt x="295576" y="116025"/>
                </a:lnTo>
                <a:lnTo>
                  <a:pt x="296110" y="126248"/>
                </a:lnTo>
                <a:lnTo>
                  <a:pt x="296704" y="144379"/>
                </a:lnTo>
                <a:lnTo>
                  <a:pt x="297086" y="176716"/>
                </a:lnTo>
                <a:lnTo>
                  <a:pt x="295847" y="183218"/>
                </a:lnTo>
                <a:lnTo>
                  <a:pt x="288036" y="199707"/>
                </a:lnTo>
                <a:lnTo>
                  <a:pt x="281262" y="213011"/>
                </a:lnTo>
                <a:lnTo>
                  <a:pt x="270632" y="230778"/>
                </a:lnTo>
                <a:lnTo>
                  <a:pt x="264241" y="240849"/>
                </a:lnTo>
                <a:lnTo>
                  <a:pt x="254901" y="253914"/>
                </a:lnTo>
                <a:lnTo>
                  <a:pt x="230976" y="285363"/>
                </a:lnTo>
                <a:lnTo>
                  <a:pt x="220024" y="298829"/>
                </a:lnTo>
                <a:lnTo>
                  <a:pt x="210182" y="310347"/>
                </a:lnTo>
                <a:lnTo>
                  <a:pt x="201081" y="320566"/>
                </a:lnTo>
                <a:lnTo>
                  <a:pt x="187394" y="337538"/>
                </a:lnTo>
                <a:lnTo>
                  <a:pt x="151866" y="383489"/>
                </a:lnTo>
                <a:lnTo>
                  <a:pt x="138074" y="402347"/>
                </a:lnTo>
                <a:lnTo>
                  <a:pt x="127609" y="417459"/>
                </a:lnTo>
                <a:lnTo>
                  <a:pt x="119363" y="430073"/>
                </a:lnTo>
                <a:lnTo>
                  <a:pt x="112595" y="441023"/>
                </a:lnTo>
                <a:lnTo>
                  <a:pt x="106813" y="450863"/>
                </a:lnTo>
                <a:lnTo>
                  <a:pt x="97002" y="467299"/>
                </a:lnTo>
                <a:lnTo>
                  <a:pt x="84339" y="483693"/>
                </a:lnTo>
                <a:lnTo>
                  <a:pt x="72543" y="497863"/>
                </a:lnTo>
                <a:lnTo>
                  <a:pt x="64838" y="510625"/>
                </a:lnTo>
                <a:lnTo>
                  <a:pt x="60567" y="521377"/>
                </a:lnTo>
                <a:lnTo>
                  <a:pt x="59428" y="526022"/>
                </a:lnTo>
                <a:lnTo>
                  <a:pt x="54775" y="534570"/>
                </a:lnTo>
                <a:lnTo>
                  <a:pt x="51757" y="538628"/>
                </a:lnTo>
                <a:lnTo>
                  <a:pt x="51014" y="542603"/>
                </a:lnTo>
                <a:lnTo>
                  <a:pt x="51789" y="546523"/>
                </a:lnTo>
                <a:lnTo>
                  <a:pt x="54767" y="554265"/>
                </a:lnTo>
                <a:lnTo>
                  <a:pt x="56091" y="561939"/>
                </a:lnTo>
                <a:lnTo>
                  <a:pt x="57714" y="564494"/>
                </a:lnTo>
                <a:lnTo>
                  <a:pt x="60066" y="566197"/>
                </a:lnTo>
                <a:lnTo>
                  <a:pt x="79033" y="574998"/>
                </a:lnTo>
                <a:lnTo>
                  <a:pt x="84439" y="575739"/>
                </a:lnTo>
                <a:lnTo>
                  <a:pt x="89312" y="574964"/>
                </a:lnTo>
                <a:lnTo>
                  <a:pt x="93832" y="573177"/>
                </a:lnTo>
                <a:lnTo>
                  <a:pt x="112327" y="570661"/>
                </a:lnTo>
                <a:lnTo>
                  <a:pt x="133894" y="569916"/>
                </a:lnTo>
                <a:lnTo>
                  <a:pt x="148832" y="566355"/>
                </a:lnTo>
                <a:lnTo>
                  <a:pt x="163937" y="561809"/>
                </a:lnTo>
                <a:lnTo>
                  <a:pt x="190532" y="557980"/>
                </a:lnTo>
                <a:lnTo>
                  <a:pt x="220147" y="552584"/>
                </a:lnTo>
                <a:lnTo>
                  <a:pt x="247095" y="549367"/>
                </a:lnTo>
                <a:lnTo>
                  <a:pt x="321063" y="542405"/>
                </a:lnTo>
                <a:lnTo>
                  <a:pt x="352472" y="540041"/>
                </a:lnTo>
                <a:lnTo>
                  <a:pt x="400917" y="537414"/>
                </a:lnTo>
                <a:lnTo>
                  <a:pt x="559903" y="535936"/>
                </a:lnTo>
                <a:lnTo>
                  <a:pt x="603139" y="536998"/>
                </a:lnTo>
                <a:lnTo>
                  <a:pt x="633232" y="538976"/>
                </a:lnTo>
                <a:lnTo>
                  <a:pt x="654565" y="541565"/>
                </a:lnTo>
                <a:lnTo>
                  <a:pt x="672596" y="543291"/>
                </a:lnTo>
                <a:lnTo>
                  <a:pt x="688427" y="544441"/>
                </a:lnTo>
                <a:lnTo>
                  <a:pt x="722138" y="546061"/>
                </a:lnTo>
                <a:lnTo>
                  <a:pt x="729075" y="546288"/>
                </a:lnTo>
                <a:lnTo>
                  <a:pt x="734970" y="547709"/>
                </a:lnTo>
                <a:lnTo>
                  <a:pt x="754380" y="5581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1"/>
          <p:cNvSpPr/>
          <p:nvPr/>
        </p:nvSpPr>
        <p:spPr>
          <a:xfrm>
            <a:off x="777240" y="4617719"/>
            <a:ext cx="582931" cy="594104"/>
          </a:xfrm>
          <a:custGeom>
            <a:avLst/>
            <a:gdLst/>
            <a:ahLst/>
            <a:cxnLst/>
            <a:rect l="0" t="0" r="0" b="0"/>
            <a:pathLst>
              <a:path w="582931" h="594104">
                <a:moveTo>
                  <a:pt x="0" y="0"/>
                </a:moveTo>
                <a:lnTo>
                  <a:pt x="6067" y="18204"/>
                </a:lnTo>
                <a:lnTo>
                  <a:pt x="12433" y="33914"/>
                </a:lnTo>
                <a:lnTo>
                  <a:pt x="15909" y="41659"/>
                </a:lnTo>
                <a:lnTo>
                  <a:pt x="22036" y="50633"/>
                </a:lnTo>
                <a:lnTo>
                  <a:pt x="29930" y="60426"/>
                </a:lnTo>
                <a:lnTo>
                  <a:pt x="39003" y="70764"/>
                </a:lnTo>
                <a:lnTo>
                  <a:pt x="52471" y="89024"/>
                </a:lnTo>
                <a:lnTo>
                  <a:pt x="57841" y="97449"/>
                </a:lnTo>
                <a:lnTo>
                  <a:pt x="66500" y="109417"/>
                </a:lnTo>
                <a:lnTo>
                  <a:pt x="89669" y="139646"/>
                </a:lnTo>
                <a:lnTo>
                  <a:pt x="101689" y="152788"/>
                </a:lnTo>
                <a:lnTo>
                  <a:pt x="113513" y="164089"/>
                </a:lnTo>
                <a:lnTo>
                  <a:pt x="125205" y="174163"/>
                </a:lnTo>
                <a:lnTo>
                  <a:pt x="135540" y="183418"/>
                </a:lnTo>
                <a:lnTo>
                  <a:pt x="153796" y="200476"/>
                </a:lnTo>
                <a:lnTo>
                  <a:pt x="214761" y="260766"/>
                </a:lnTo>
                <a:lnTo>
                  <a:pt x="233344" y="280525"/>
                </a:lnTo>
                <a:lnTo>
                  <a:pt x="248273" y="297506"/>
                </a:lnTo>
                <a:lnTo>
                  <a:pt x="260765" y="312638"/>
                </a:lnTo>
                <a:lnTo>
                  <a:pt x="272903" y="326535"/>
                </a:lnTo>
                <a:lnTo>
                  <a:pt x="284805" y="339610"/>
                </a:lnTo>
                <a:lnTo>
                  <a:pt x="296550" y="352137"/>
                </a:lnTo>
                <a:lnTo>
                  <a:pt x="308190" y="363028"/>
                </a:lnTo>
                <a:lnTo>
                  <a:pt x="319760" y="372829"/>
                </a:lnTo>
                <a:lnTo>
                  <a:pt x="331283" y="381902"/>
                </a:lnTo>
                <a:lnTo>
                  <a:pt x="342775" y="391762"/>
                </a:lnTo>
                <a:lnTo>
                  <a:pt x="354247" y="402145"/>
                </a:lnTo>
                <a:lnTo>
                  <a:pt x="365704" y="412877"/>
                </a:lnTo>
                <a:lnTo>
                  <a:pt x="444159" y="482312"/>
                </a:lnTo>
                <a:lnTo>
                  <a:pt x="492565" y="528000"/>
                </a:lnTo>
                <a:lnTo>
                  <a:pt x="510171" y="544970"/>
                </a:lnTo>
                <a:lnTo>
                  <a:pt x="519184" y="552544"/>
                </a:lnTo>
                <a:lnTo>
                  <a:pt x="529002" y="560132"/>
                </a:lnTo>
                <a:lnTo>
                  <a:pt x="546262" y="574068"/>
                </a:lnTo>
                <a:lnTo>
                  <a:pt x="557248" y="587783"/>
                </a:lnTo>
                <a:lnTo>
                  <a:pt x="560729" y="589976"/>
                </a:lnTo>
                <a:lnTo>
                  <a:pt x="567983" y="592412"/>
                </a:lnTo>
                <a:lnTo>
                  <a:pt x="580710" y="594103"/>
                </a:lnTo>
                <a:lnTo>
                  <a:pt x="581450" y="592919"/>
                </a:lnTo>
                <a:lnTo>
                  <a:pt x="581943" y="590859"/>
                </a:lnTo>
                <a:lnTo>
                  <a:pt x="582930" y="5715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2"/>
          <p:cNvSpPr/>
          <p:nvPr/>
        </p:nvSpPr>
        <p:spPr>
          <a:xfrm>
            <a:off x="742950" y="4663439"/>
            <a:ext cx="594361" cy="525781"/>
          </a:xfrm>
          <a:custGeom>
            <a:avLst/>
            <a:gdLst/>
            <a:ahLst/>
            <a:cxnLst/>
            <a:rect l="0" t="0" r="0" b="0"/>
            <a:pathLst>
              <a:path w="594361" h="525781">
                <a:moveTo>
                  <a:pt x="594360" y="0"/>
                </a:moveTo>
                <a:lnTo>
                  <a:pt x="582224" y="12136"/>
                </a:lnTo>
                <a:lnTo>
                  <a:pt x="572879" y="24867"/>
                </a:lnTo>
                <a:lnTo>
                  <a:pt x="568609" y="31818"/>
                </a:lnTo>
                <a:lnTo>
                  <a:pt x="555603" y="46612"/>
                </a:lnTo>
                <a:lnTo>
                  <a:pt x="514058" y="90144"/>
                </a:lnTo>
                <a:lnTo>
                  <a:pt x="491295" y="112166"/>
                </a:lnTo>
                <a:lnTo>
                  <a:pt x="468500" y="133198"/>
                </a:lnTo>
                <a:lnTo>
                  <a:pt x="445683" y="153568"/>
                </a:lnTo>
                <a:lnTo>
                  <a:pt x="421582" y="173499"/>
                </a:lnTo>
                <a:lnTo>
                  <a:pt x="396625" y="193136"/>
                </a:lnTo>
                <a:lnTo>
                  <a:pt x="371096" y="212578"/>
                </a:lnTo>
                <a:lnTo>
                  <a:pt x="319025" y="254499"/>
                </a:lnTo>
                <a:lnTo>
                  <a:pt x="292693" y="276346"/>
                </a:lnTo>
                <a:lnTo>
                  <a:pt x="270059" y="293451"/>
                </a:lnTo>
                <a:lnTo>
                  <a:pt x="249889" y="307394"/>
                </a:lnTo>
                <a:lnTo>
                  <a:pt x="231363" y="319229"/>
                </a:lnTo>
                <a:lnTo>
                  <a:pt x="213931" y="330930"/>
                </a:lnTo>
                <a:lnTo>
                  <a:pt x="181017" y="354090"/>
                </a:lnTo>
                <a:lnTo>
                  <a:pt x="89614" y="421028"/>
                </a:lnTo>
                <a:lnTo>
                  <a:pt x="73712" y="431816"/>
                </a:lnTo>
                <a:lnTo>
                  <a:pt x="60571" y="440278"/>
                </a:lnTo>
                <a:lnTo>
                  <a:pt x="42584" y="456453"/>
                </a:lnTo>
                <a:lnTo>
                  <a:pt x="30356" y="470838"/>
                </a:lnTo>
                <a:lnTo>
                  <a:pt x="17602" y="486077"/>
                </a:lnTo>
                <a:lnTo>
                  <a:pt x="11988" y="498635"/>
                </a:lnTo>
                <a:lnTo>
                  <a:pt x="1829" y="512030"/>
                </a:lnTo>
                <a:lnTo>
                  <a:pt x="2489" y="514074"/>
                </a:lnTo>
                <a:lnTo>
                  <a:pt x="4199" y="516706"/>
                </a:lnTo>
                <a:lnTo>
                  <a:pt x="0" y="5257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3"/>
          <p:cNvSpPr/>
          <p:nvPr/>
        </p:nvSpPr>
        <p:spPr>
          <a:xfrm>
            <a:off x="4549140" y="4531988"/>
            <a:ext cx="776102" cy="862770"/>
          </a:xfrm>
          <a:custGeom>
            <a:avLst/>
            <a:gdLst/>
            <a:ahLst/>
            <a:cxnLst/>
            <a:rect l="0" t="0" r="0" b="0"/>
            <a:pathLst>
              <a:path w="776102" h="862770">
                <a:moveTo>
                  <a:pt x="400050" y="28581"/>
                </a:moveTo>
                <a:lnTo>
                  <a:pt x="407905" y="45562"/>
                </a:lnTo>
                <a:lnTo>
                  <a:pt x="409891" y="54332"/>
                </a:lnTo>
                <a:lnTo>
                  <a:pt x="407387" y="65849"/>
                </a:lnTo>
                <a:lnTo>
                  <a:pt x="402041" y="84515"/>
                </a:lnTo>
                <a:lnTo>
                  <a:pt x="398837" y="100161"/>
                </a:lnTo>
                <a:lnTo>
                  <a:pt x="395431" y="118211"/>
                </a:lnTo>
                <a:lnTo>
                  <a:pt x="393161" y="135324"/>
                </a:lnTo>
                <a:lnTo>
                  <a:pt x="391647" y="151814"/>
                </a:lnTo>
                <a:lnTo>
                  <a:pt x="390638" y="167886"/>
                </a:lnTo>
                <a:lnTo>
                  <a:pt x="391235" y="182411"/>
                </a:lnTo>
                <a:lnTo>
                  <a:pt x="395285" y="208710"/>
                </a:lnTo>
                <a:lnTo>
                  <a:pt x="401319" y="229712"/>
                </a:lnTo>
                <a:lnTo>
                  <a:pt x="408469" y="252429"/>
                </a:lnTo>
                <a:lnTo>
                  <a:pt x="409472" y="257823"/>
                </a:lnTo>
                <a:lnTo>
                  <a:pt x="413974" y="267203"/>
                </a:lnTo>
                <a:lnTo>
                  <a:pt x="416953" y="271483"/>
                </a:lnTo>
                <a:lnTo>
                  <a:pt x="420208" y="274336"/>
                </a:lnTo>
                <a:lnTo>
                  <a:pt x="423649" y="276237"/>
                </a:lnTo>
                <a:lnTo>
                  <a:pt x="430858" y="278351"/>
                </a:lnTo>
                <a:lnTo>
                  <a:pt x="449221" y="279708"/>
                </a:lnTo>
                <a:lnTo>
                  <a:pt x="455690" y="279819"/>
                </a:lnTo>
                <a:lnTo>
                  <a:pt x="469652" y="276556"/>
                </a:lnTo>
                <a:lnTo>
                  <a:pt x="483054" y="270872"/>
                </a:lnTo>
                <a:lnTo>
                  <a:pt x="505392" y="256875"/>
                </a:lnTo>
                <a:lnTo>
                  <a:pt x="523126" y="245661"/>
                </a:lnTo>
                <a:lnTo>
                  <a:pt x="546583" y="227521"/>
                </a:lnTo>
                <a:lnTo>
                  <a:pt x="568046" y="210979"/>
                </a:lnTo>
                <a:lnTo>
                  <a:pt x="589809" y="190716"/>
                </a:lnTo>
                <a:lnTo>
                  <a:pt x="608847" y="167528"/>
                </a:lnTo>
                <a:lnTo>
                  <a:pt x="620528" y="151692"/>
                </a:lnTo>
                <a:lnTo>
                  <a:pt x="647053" y="113778"/>
                </a:lnTo>
                <a:lnTo>
                  <a:pt x="657429" y="96809"/>
                </a:lnTo>
                <a:lnTo>
                  <a:pt x="665616" y="81686"/>
                </a:lnTo>
                <a:lnTo>
                  <a:pt x="676828" y="57264"/>
                </a:lnTo>
                <a:lnTo>
                  <a:pt x="684411" y="35104"/>
                </a:lnTo>
                <a:lnTo>
                  <a:pt x="695291" y="10092"/>
                </a:lnTo>
                <a:lnTo>
                  <a:pt x="696655" y="949"/>
                </a:lnTo>
                <a:lnTo>
                  <a:pt x="698116" y="0"/>
                </a:lnTo>
                <a:lnTo>
                  <a:pt x="700361" y="637"/>
                </a:lnTo>
                <a:lnTo>
                  <a:pt x="703127" y="2332"/>
                </a:lnTo>
                <a:lnTo>
                  <a:pt x="704971" y="4732"/>
                </a:lnTo>
                <a:lnTo>
                  <a:pt x="706201" y="7601"/>
                </a:lnTo>
                <a:lnTo>
                  <a:pt x="707020" y="10785"/>
                </a:lnTo>
                <a:lnTo>
                  <a:pt x="707931" y="34642"/>
                </a:lnTo>
                <a:lnTo>
                  <a:pt x="708516" y="105979"/>
                </a:lnTo>
                <a:lnTo>
                  <a:pt x="709833" y="122089"/>
                </a:lnTo>
                <a:lnTo>
                  <a:pt x="711982" y="136640"/>
                </a:lnTo>
                <a:lnTo>
                  <a:pt x="714685" y="150151"/>
                </a:lnTo>
                <a:lnTo>
                  <a:pt x="721074" y="178709"/>
                </a:lnTo>
                <a:lnTo>
                  <a:pt x="724556" y="193436"/>
                </a:lnTo>
                <a:lnTo>
                  <a:pt x="731812" y="219960"/>
                </a:lnTo>
                <a:lnTo>
                  <a:pt x="739270" y="245719"/>
                </a:lnTo>
                <a:lnTo>
                  <a:pt x="746818" y="274100"/>
                </a:lnTo>
                <a:lnTo>
                  <a:pt x="751878" y="298941"/>
                </a:lnTo>
                <a:lnTo>
                  <a:pt x="764275" y="367181"/>
                </a:lnTo>
                <a:lnTo>
                  <a:pt x="768596" y="396554"/>
                </a:lnTo>
                <a:lnTo>
                  <a:pt x="771477" y="421217"/>
                </a:lnTo>
                <a:lnTo>
                  <a:pt x="773398" y="442738"/>
                </a:lnTo>
                <a:lnTo>
                  <a:pt x="774678" y="467246"/>
                </a:lnTo>
                <a:lnTo>
                  <a:pt x="776101" y="521570"/>
                </a:lnTo>
                <a:lnTo>
                  <a:pt x="775211" y="550281"/>
                </a:lnTo>
                <a:lnTo>
                  <a:pt x="773347" y="579581"/>
                </a:lnTo>
                <a:lnTo>
                  <a:pt x="770834" y="609274"/>
                </a:lnTo>
                <a:lnTo>
                  <a:pt x="766620" y="636690"/>
                </a:lnTo>
                <a:lnTo>
                  <a:pt x="761269" y="662587"/>
                </a:lnTo>
                <a:lnTo>
                  <a:pt x="755163" y="687472"/>
                </a:lnTo>
                <a:lnTo>
                  <a:pt x="748552" y="706602"/>
                </a:lnTo>
                <a:lnTo>
                  <a:pt x="741604" y="721895"/>
                </a:lnTo>
                <a:lnTo>
                  <a:pt x="727112" y="746931"/>
                </a:lnTo>
                <a:lnTo>
                  <a:pt x="712204" y="770758"/>
                </a:lnTo>
                <a:lnTo>
                  <a:pt x="697112" y="787274"/>
                </a:lnTo>
                <a:lnTo>
                  <a:pt x="680667" y="800118"/>
                </a:lnTo>
                <a:lnTo>
                  <a:pt x="660658" y="814293"/>
                </a:lnTo>
                <a:lnTo>
                  <a:pt x="639066" y="825674"/>
                </a:lnTo>
                <a:lnTo>
                  <a:pt x="616769" y="834965"/>
                </a:lnTo>
                <a:lnTo>
                  <a:pt x="594159" y="843328"/>
                </a:lnTo>
                <a:lnTo>
                  <a:pt x="560010" y="855175"/>
                </a:lnTo>
                <a:lnTo>
                  <a:pt x="537183" y="859506"/>
                </a:lnTo>
                <a:lnTo>
                  <a:pt x="513068" y="861432"/>
                </a:lnTo>
                <a:lnTo>
                  <a:pt x="485417" y="862287"/>
                </a:lnTo>
                <a:lnTo>
                  <a:pt x="447357" y="862769"/>
                </a:lnTo>
                <a:lnTo>
                  <a:pt x="429047" y="861566"/>
                </a:lnTo>
                <a:lnTo>
                  <a:pt x="381611" y="856844"/>
                </a:lnTo>
                <a:lnTo>
                  <a:pt x="361087" y="853806"/>
                </a:lnTo>
                <a:lnTo>
                  <a:pt x="343595" y="850511"/>
                </a:lnTo>
                <a:lnTo>
                  <a:pt x="297386" y="839806"/>
                </a:lnTo>
                <a:lnTo>
                  <a:pt x="282077" y="836098"/>
                </a:lnTo>
                <a:lnTo>
                  <a:pt x="218057" y="818743"/>
                </a:lnTo>
                <a:lnTo>
                  <a:pt x="182004" y="808178"/>
                </a:lnTo>
                <a:lnTo>
                  <a:pt x="167056" y="803582"/>
                </a:lnTo>
                <a:lnTo>
                  <a:pt x="150740" y="796709"/>
                </a:lnTo>
                <a:lnTo>
                  <a:pt x="133513" y="788316"/>
                </a:lnTo>
                <a:lnTo>
                  <a:pt x="78443" y="759607"/>
                </a:lnTo>
                <a:lnTo>
                  <a:pt x="56453" y="743372"/>
                </a:lnTo>
                <a:lnTo>
                  <a:pt x="36520" y="727266"/>
                </a:lnTo>
                <a:lnTo>
                  <a:pt x="19428" y="716929"/>
                </a:lnTo>
                <a:lnTo>
                  <a:pt x="16762" y="713540"/>
                </a:lnTo>
                <a:lnTo>
                  <a:pt x="12530" y="706387"/>
                </a:lnTo>
                <a:lnTo>
                  <a:pt x="0" y="6915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4"/>
          <p:cNvSpPr/>
          <p:nvPr/>
        </p:nvSpPr>
        <p:spPr>
          <a:xfrm>
            <a:off x="6332833" y="5189219"/>
            <a:ext cx="30500" cy="765811"/>
          </a:xfrm>
          <a:custGeom>
            <a:avLst/>
            <a:gdLst/>
            <a:ahLst/>
            <a:cxnLst/>
            <a:rect l="0" t="0" r="0" b="0"/>
            <a:pathLst>
              <a:path w="30500" h="765811">
                <a:moveTo>
                  <a:pt x="10817" y="0"/>
                </a:moveTo>
                <a:lnTo>
                  <a:pt x="10817" y="12136"/>
                </a:lnTo>
                <a:lnTo>
                  <a:pt x="13357" y="24601"/>
                </a:lnTo>
                <a:lnTo>
                  <a:pt x="17590" y="41801"/>
                </a:lnTo>
                <a:lnTo>
                  <a:pt x="22953" y="62157"/>
                </a:lnTo>
                <a:lnTo>
                  <a:pt x="26527" y="79538"/>
                </a:lnTo>
                <a:lnTo>
                  <a:pt x="28910" y="94936"/>
                </a:lnTo>
                <a:lnTo>
                  <a:pt x="30499" y="109011"/>
                </a:lnTo>
                <a:lnTo>
                  <a:pt x="30288" y="126014"/>
                </a:lnTo>
                <a:lnTo>
                  <a:pt x="28877" y="144970"/>
                </a:lnTo>
                <a:lnTo>
                  <a:pt x="26667" y="165227"/>
                </a:lnTo>
                <a:lnTo>
                  <a:pt x="25193" y="183811"/>
                </a:lnTo>
                <a:lnTo>
                  <a:pt x="24211" y="201281"/>
                </a:lnTo>
                <a:lnTo>
                  <a:pt x="23120" y="234239"/>
                </a:lnTo>
                <a:lnTo>
                  <a:pt x="22635" y="265819"/>
                </a:lnTo>
                <a:lnTo>
                  <a:pt x="21236" y="286433"/>
                </a:lnTo>
                <a:lnTo>
                  <a:pt x="16294" y="336430"/>
                </a:lnTo>
                <a:lnTo>
                  <a:pt x="13198" y="357637"/>
                </a:lnTo>
                <a:lnTo>
                  <a:pt x="9864" y="375585"/>
                </a:lnTo>
                <a:lnTo>
                  <a:pt x="6372" y="391360"/>
                </a:lnTo>
                <a:lnTo>
                  <a:pt x="4043" y="412037"/>
                </a:lnTo>
                <a:lnTo>
                  <a:pt x="2491" y="435982"/>
                </a:lnTo>
                <a:lnTo>
                  <a:pt x="1456" y="462105"/>
                </a:lnTo>
                <a:lnTo>
                  <a:pt x="0" y="608090"/>
                </a:lnTo>
                <a:lnTo>
                  <a:pt x="1065" y="650504"/>
                </a:lnTo>
                <a:lnTo>
                  <a:pt x="3046" y="683860"/>
                </a:lnTo>
                <a:lnTo>
                  <a:pt x="10817" y="7658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5"/>
          <p:cNvSpPr/>
          <p:nvPr/>
        </p:nvSpPr>
        <p:spPr>
          <a:xfrm>
            <a:off x="6516953" y="5280676"/>
            <a:ext cx="409562" cy="513664"/>
          </a:xfrm>
          <a:custGeom>
            <a:avLst/>
            <a:gdLst/>
            <a:ahLst/>
            <a:cxnLst/>
            <a:rect l="0" t="0" r="0" b="0"/>
            <a:pathLst>
              <a:path w="409562" h="513664">
                <a:moveTo>
                  <a:pt x="43866" y="45703"/>
                </a:moveTo>
                <a:lnTo>
                  <a:pt x="62070" y="33568"/>
                </a:lnTo>
                <a:lnTo>
                  <a:pt x="74394" y="27610"/>
                </a:lnTo>
                <a:lnTo>
                  <a:pt x="85375" y="23692"/>
                </a:lnTo>
                <a:lnTo>
                  <a:pt x="91859" y="20869"/>
                </a:lnTo>
                <a:lnTo>
                  <a:pt x="98720" y="17717"/>
                </a:lnTo>
                <a:lnTo>
                  <a:pt x="109646" y="15616"/>
                </a:lnTo>
                <a:lnTo>
                  <a:pt x="123279" y="14215"/>
                </a:lnTo>
                <a:lnTo>
                  <a:pt x="138719" y="13281"/>
                </a:lnTo>
                <a:lnTo>
                  <a:pt x="166033" y="12243"/>
                </a:lnTo>
                <a:lnTo>
                  <a:pt x="202831" y="11660"/>
                </a:lnTo>
                <a:lnTo>
                  <a:pt x="249398" y="11462"/>
                </a:lnTo>
                <a:lnTo>
                  <a:pt x="264708" y="12716"/>
                </a:lnTo>
                <a:lnTo>
                  <a:pt x="282534" y="14822"/>
                </a:lnTo>
                <a:lnTo>
                  <a:pt x="322661" y="20548"/>
                </a:lnTo>
                <a:lnTo>
                  <a:pt x="381742" y="29642"/>
                </a:lnTo>
                <a:lnTo>
                  <a:pt x="393577" y="31186"/>
                </a:lnTo>
                <a:lnTo>
                  <a:pt x="402737" y="32215"/>
                </a:lnTo>
                <a:lnTo>
                  <a:pt x="407573" y="31631"/>
                </a:lnTo>
                <a:lnTo>
                  <a:pt x="409528" y="29972"/>
                </a:lnTo>
                <a:lnTo>
                  <a:pt x="409561" y="27596"/>
                </a:lnTo>
                <a:lnTo>
                  <a:pt x="405773" y="24742"/>
                </a:lnTo>
                <a:lnTo>
                  <a:pt x="399438" y="21569"/>
                </a:lnTo>
                <a:lnTo>
                  <a:pt x="391404" y="18184"/>
                </a:lnTo>
                <a:lnTo>
                  <a:pt x="383507" y="14657"/>
                </a:lnTo>
                <a:lnTo>
                  <a:pt x="367962" y="7352"/>
                </a:lnTo>
                <a:lnTo>
                  <a:pt x="360260" y="4895"/>
                </a:lnTo>
                <a:lnTo>
                  <a:pt x="352585" y="3258"/>
                </a:lnTo>
                <a:lnTo>
                  <a:pt x="344929" y="2167"/>
                </a:lnTo>
                <a:lnTo>
                  <a:pt x="336015" y="1439"/>
                </a:lnTo>
                <a:lnTo>
                  <a:pt x="326262" y="954"/>
                </a:lnTo>
                <a:lnTo>
                  <a:pt x="305266" y="415"/>
                </a:lnTo>
                <a:lnTo>
                  <a:pt x="197870" y="0"/>
                </a:lnTo>
                <a:lnTo>
                  <a:pt x="189715" y="1265"/>
                </a:lnTo>
                <a:lnTo>
                  <a:pt x="181739" y="3378"/>
                </a:lnTo>
                <a:lnTo>
                  <a:pt x="173882" y="6056"/>
                </a:lnTo>
                <a:lnTo>
                  <a:pt x="161764" y="9033"/>
                </a:lnTo>
                <a:lnTo>
                  <a:pt x="156755" y="9826"/>
                </a:lnTo>
                <a:lnTo>
                  <a:pt x="147802" y="14095"/>
                </a:lnTo>
                <a:lnTo>
                  <a:pt x="138320" y="20225"/>
                </a:lnTo>
                <a:lnTo>
                  <a:pt x="125639" y="27183"/>
                </a:lnTo>
                <a:lnTo>
                  <a:pt x="114923" y="34509"/>
                </a:lnTo>
                <a:lnTo>
                  <a:pt x="105927" y="41998"/>
                </a:lnTo>
                <a:lnTo>
                  <a:pt x="97695" y="49560"/>
                </a:lnTo>
                <a:lnTo>
                  <a:pt x="94993" y="53355"/>
                </a:lnTo>
                <a:lnTo>
                  <a:pt x="89918" y="64763"/>
                </a:lnTo>
                <a:lnTo>
                  <a:pt x="80936" y="77456"/>
                </a:lnTo>
                <a:lnTo>
                  <a:pt x="73888" y="89872"/>
                </a:lnTo>
                <a:lnTo>
                  <a:pt x="69910" y="103857"/>
                </a:lnTo>
                <a:lnTo>
                  <a:pt x="68141" y="119810"/>
                </a:lnTo>
                <a:lnTo>
                  <a:pt x="67669" y="129398"/>
                </a:lnTo>
                <a:lnTo>
                  <a:pt x="67355" y="139599"/>
                </a:lnTo>
                <a:lnTo>
                  <a:pt x="68415" y="147670"/>
                </a:lnTo>
                <a:lnTo>
                  <a:pt x="72981" y="160026"/>
                </a:lnTo>
                <a:lnTo>
                  <a:pt x="82691" y="174121"/>
                </a:lnTo>
                <a:lnTo>
                  <a:pt x="93295" y="182364"/>
                </a:lnTo>
                <a:lnTo>
                  <a:pt x="99679" y="186341"/>
                </a:lnTo>
                <a:lnTo>
                  <a:pt x="106475" y="190262"/>
                </a:lnTo>
                <a:lnTo>
                  <a:pt x="120799" y="198005"/>
                </a:lnTo>
                <a:lnTo>
                  <a:pt x="131985" y="203118"/>
                </a:lnTo>
                <a:lnTo>
                  <a:pt x="161347" y="215572"/>
                </a:lnTo>
                <a:lnTo>
                  <a:pt x="176797" y="221179"/>
                </a:lnTo>
                <a:lnTo>
                  <a:pt x="192177" y="226187"/>
                </a:lnTo>
                <a:lnTo>
                  <a:pt x="221542" y="235138"/>
                </a:lnTo>
                <a:lnTo>
                  <a:pt x="247294" y="243350"/>
                </a:lnTo>
                <a:lnTo>
                  <a:pt x="258224" y="248588"/>
                </a:lnTo>
                <a:lnTo>
                  <a:pt x="268052" y="254620"/>
                </a:lnTo>
                <a:lnTo>
                  <a:pt x="277143" y="261181"/>
                </a:lnTo>
                <a:lnTo>
                  <a:pt x="285744" y="266825"/>
                </a:lnTo>
                <a:lnTo>
                  <a:pt x="294018" y="271858"/>
                </a:lnTo>
                <a:lnTo>
                  <a:pt x="302074" y="276483"/>
                </a:lnTo>
                <a:lnTo>
                  <a:pt x="314412" y="288396"/>
                </a:lnTo>
                <a:lnTo>
                  <a:pt x="319480" y="295128"/>
                </a:lnTo>
                <a:lnTo>
                  <a:pt x="329209" y="304697"/>
                </a:lnTo>
                <a:lnTo>
                  <a:pt x="342045" y="316156"/>
                </a:lnTo>
                <a:lnTo>
                  <a:pt x="356952" y="328875"/>
                </a:lnTo>
                <a:lnTo>
                  <a:pt x="368160" y="339894"/>
                </a:lnTo>
                <a:lnTo>
                  <a:pt x="376902" y="349781"/>
                </a:lnTo>
                <a:lnTo>
                  <a:pt x="384000" y="358912"/>
                </a:lnTo>
                <a:lnTo>
                  <a:pt x="390002" y="367539"/>
                </a:lnTo>
                <a:lnTo>
                  <a:pt x="395274" y="375831"/>
                </a:lnTo>
                <a:lnTo>
                  <a:pt x="403247" y="390546"/>
                </a:lnTo>
                <a:lnTo>
                  <a:pt x="406791" y="401320"/>
                </a:lnTo>
                <a:lnTo>
                  <a:pt x="408366" y="413729"/>
                </a:lnTo>
                <a:lnTo>
                  <a:pt x="409066" y="427710"/>
                </a:lnTo>
                <a:lnTo>
                  <a:pt x="409377" y="442391"/>
                </a:lnTo>
                <a:lnTo>
                  <a:pt x="408190" y="448592"/>
                </a:lnTo>
                <a:lnTo>
                  <a:pt x="403485" y="458868"/>
                </a:lnTo>
                <a:lnTo>
                  <a:pt x="393696" y="471794"/>
                </a:lnTo>
                <a:lnTo>
                  <a:pt x="382752" y="483667"/>
                </a:lnTo>
                <a:lnTo>
                  <a:pt x="371859" y="491391"/>
                </a:lnTo>
                <a:lnTo>
                  <a:pt x="365398" y="495228"/>
                </a:lnTo>
                <a:lnTo>
                  <a:pt x="358551" y="499057"/>
                </a:lnTo>
                <a:lnTo>
                  <a:pt x="344170" y="506697"/>
                </a:lnTo>
                <a:lnTo>
                  <a:pt x="336779" y="509243"/>
                </a:lnTo>
                <a:lnTo>
                  <a:pt x="329311" y="510939"/>
                </a:lnTo>
                <a:lnTo>
                  <a:pt x="321793" y="512071"/>
                </a:lnTo>
                <a:lnTo>
                  <a:pt x="310431" y="512825"/>
                </a:lnTo>
                <a:lnTo>
                  <a:pt x="296506" y="513328"/>
                </a:lnTo>
                <a:lnTo>
                  <a:pt x="280873" y="513663"/>
                </a:lnTo>
                <a:lnTo>
                  <a:pt x="266640" y="512616"/>
                </a:lnTo>
                <a:lnTo>
                  <a:pt x="253343" y="510649"/>
                </a:lnTo>
                <a:lnTo>
                  <a:pt x="192489" y="498365"/>
                </a:lnTo>
                <a:lnTo>
                  <a:pt x="146327" y="487763"/>
                </a:lnTo>
                <a:lnTo>
                  <a:pt x="119794" y="481380"/>
                </a:lnTo>
                <a:lnTo>
                  <a:pt x="100835" y="475854"/>
                </a:lnTo>
                <a:lnTo>
                  <a:pt x="86926" y="470901"/>
                </a:lnTo>
                <a:lnTo>
                  <a:pt x="76382" y="466329"/>
                </a:lnTo>
                <a:lnTo>
                  <a:pt x="57895" y="457861"/>
                </a:lnTo>
                <a:lnTo>
                  <a:pt x="49408" y="453825"/>
                </a:lnTo>
                <a:lnTo>
                  <a:pt x="39942" y="449864"/>
                </a:lnTo>
                <a:lnTo>
                  <a:pt x="29820" y="445954"/>
                </a:lnTo>
                <a:lnTo>
                  <a:pt x="19261" y="442077"/>
                </a:lnTo>
                <a:lnTo>
                  <a:pt x="12223" y="438223"/>
                </a:lnTo>
                <a:lnTo>
                  <a:pt x="7531" y="434383"/>
                </a:lnTo>
                <a:lnTo>
                  <a:pt x="0" y="425163"/>
                </a:lnTo>
                <a:lnTo>
                  <a:pt x="653" y="423137"/>
                </a:lnTo>
                <a:lnTo>
                  <a:pt x="9577" y="4114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6"/>
          <p:cNvSpPr/>
          <p:nvPr/>
        </p:nvSpPr>
        <p:spPr>
          <a:xfrm>
            <a:off x="7011892" y="5394960"/>
            <a:ext cx="438011" cy="514147"/>
          </a:xfrm>
          <a:custGeom>
            <a:avLst/>
            <a:gdLst/>
            <a:ahLst/>
            <a:cxnLst/>
            <a:rect l="0" t="0" r="0" b="0"/>
            <a:pathLst>
              <a:path w="438011" h="514147">
                <a:moveTo>
                  <a:pt x="28988" y="22859"/>
                </a:moveTo>
                <a:lnTo>
                  <a:pt x="47191" y="16792"/>
                </a:lnTo>
                <a:lnTo>
                  <a:pt x="55093" y="13734"/>
                </a:lnTo>
                <a:lnTo>
                  <a:pt x="62901" y="10426"/>
                </a:lnTo>
                <a:lnTo>
                  <a:pt x="70647" y="6950"/>
                </a:lnTo>
                <a:lnTo>
                  <a:pt x="80890" y="4634"/>
                </a:lnTo>
                <a:lnTo>
                  <a:pt x="92799" y="3089"/>
                </a:lnTo>
                <a:lnTo>
                  <a:pt x="105819" y="2059"/>
                </a:lnTo>
                <a:lnTo>
                  <a:pt x="164311" y="915"/>
                </a:lnTo>
                <a:lnTo>
                  <a:pt x="203024" y="609"/>
                </a:lnTo>
                <a:lnTo>
                  <a:pt x="232641" y="1676"/>
                </a:lnTo>
                <a:lnTo>
                  <a:pt x="256197" y="3657"/>
                </a:lnTo>
                <a:lnTo>
                  <a:pt x="289990" y="7975"/>
                </a:lnTo>
                <a:lnTo>
                  <a:pt x="300778" y="9126"/>
                </a:lnTo>
                <a:lnTo>
                  <a:pt x="321152" y="10975"/>
                </a:lnTo>
                <a:lnTo>
                  <a:pt x="330749" y="11295"/>
                </a:lnTo>
                <a:lnTo>
                  <a:pt x="331762" y="10070"/>
                </a:lnTo>
                <a:lnTo>
                  <a:pt x="331167" y="7983"/>
                </a:lnTo>
                <a:lnTo>
                  <a:pt x="329500" y="5322"/>
                </a:lnTo>
                <a:lnTo>
                  <a:pt x="327120" y="3548"/>
                </a:lnTo>
                <a:lnTo>
                  <a:pt x="324262" y="2365"/>
                </a:lnTo>
                <a:lnTo>
                  <a:pt x="316431" y="1051"/>
                </a:lnTo>
                <a:lnTo>
                  <a:pt x="304483" y="466"/>
                </a:lnTo>
                <a:lnTo>
                  <a:pt x="289546" y="138"/>
                </a:lnTo>
                <a:lnTo>
                  <a:pt x="136360" y="0"/>
                </a:lnTo>
                <a:lnTo>
                  <a:pt x="124700" y="1270"/>
                </a:lnTo>
                <a:lnTo>
                  <a:pt x="114385" y="3386"/>
                </a:lnTo>
                <a:lnTo>
                  <a:pt x="104969" y="6067"/>
                </a:lnTo>
                <a:lnTo>
                  <a:pt x="96152" y="7855"/>
                </a:lnTo>
                <a:lnTo>
                  <a:pt x="87735" y="9046"/>
                </a:lnTo>
                <a:lnTo>
                  <a:pt x="79582" y="9841"/>
                </a:lnTo>
                <a:lnTo>
                  <a:pt x="71607" y="11640"/>
                </a:lnTo>
                <a:lnTo>
                  <a:pt x="63751" y="14110"/>
                </a:lnTo>
                <a:lnTo>
                  <a:pt x="55973" y="17027"/>
                </a:lnTo>
                <a:lnTo>
                  <a:pt x="43945" y="20267"/>
                </a:lnTo>
                <a:lnTo>
                  <a:pt x="38959" y="21131"/>
                </a:lnTo>
                <a:lnTo>
                  <a:pt x="30033" y="25478"/>
                </a:lnTo>
                <a:lnTo>
                  <a:pt x="25874" y="28415"/>
                </a:lnTo>
                <a:lnTo>
                  <a:pt x="17868" y="38452"/>
                </a:lnTo>
                <a:lnTo>
                  <a:pt x="11345" y="50109"/>
                </a:lnTo>
                <a:lnTo>
                  <a:pt x="6404" y="63813"/>
                </a:lnTo>
                <a:lnTo>
                  <a:pt x="747" y="71964"/>
                </a:lnTo>
                <a:lnTo>
                  <a:pt x="0" y="77186"/>
                </a:lnTo>
                <a:lnTo>
                  <a:pt x="2558" y="89761"/>
                </a:lnTo>
                <a:lnTo>
                  <a:pt x="7927" y="103817"/>
                </a:lnTo>
                <a:lnTo>
                  <a:pt x="13277" y="117260"/>
                </a:lnTo>
                <a:lnTo>
                  <a:pt x="17560" y="134509"/>
                </a:lnTo>
                <a:lnTo>
                  <a:pt x="23062" y="152492"/>
                </a:lnTo>
                <a:lnTo>
                  <a:pt x="26354" y="166411"/>
                </a:lnTo>
                <a:lnTo>
                  <a:pt x="29087" y="179370"/>
                </a:lnTo>
                <a:lnTo>
                  <a:pt x="31594" y="188160"/>
                </a:lnTo>
                <a:lnTo>
                  <a:pt x="34535" y="197830"/>
                </a:lnTo>
                <a:lnTo>
                  <a:pt x="41189" y="211960"/>
                </a:lnTo>
                <a:lnTo>
                  <a:pt x="52076" y="227056"/>
                </a:lnTo>
                <a:lnTo>
                  <a:pt x="55810" y="231381"/>
                </a:lnTo>
                <a:lnTo>
                  <a:pt x="62109" y="235533"/>
                </a:lnTo>
                <a:lnTo>
                  <a:pt x="70119" y="239572"/>
                </a:lnTo>
                <a:lnTo>
                  <a:pt x="79268" y="243534"/>
                </a:lnTo>
                <a:lnTo>
                  <a:pt x="87908" y="246176"/>
                </a:lnTo>
                <a:lnTo>
                  <a:pt x="96208" y="247937"/>
                </a:lnTo>
                <a:lnTo>
                  <a:pt x="104281" y="249111"/>
                </a:lnTo>
                <a:lnTo>
                  <a:pt x="114743" y="249894"/>
                </a:lnTo>
                <a:lnTo>
                  <a:pt x="126798" y="250416"/>
                </a:lnTo>
                <a:lnTo>
                  <a:pt x="164649" y="251150"/>
                </a:lnTo>
                <a:lnTo>
                  <a:pt x="176579" y="251253"/>
                </a:lnTo>
                <a:lnTo>
                  <a:pt x="187071" y="252592"/>
                </a:lnTo>
                <a:lnTo>
                  <a:pt x="196607" y="254754"/>
                </a:lnTo>
                <a:lnTo>
                  <a:pt x="215245" y="260544"/>
                </a:lnTo>
                <a:lnTo>
                  <a:pt x="269462" y="278322"/>
                </a:lnTo>
                <a:lnTo>
                  <a:pt x="280744" y="283338"/>
                </a:lnTo>
                <a:lnTo>
                  <a:pt x="292076" y="289222"/>
                </a:lnTo>
                <a:lnTo>
                  <a:pt x="313556" y="301263"/>
                </a:lnTo>
                <a:lnTo>
                  <a:pt x="331569" y="310848"/>
                </a:lnTo>
                <a:lnTo>
                  <a:pt x="339929" y="316451"/>
                </a:lnTo>
                <a:lnTo>
                  <a:pt x="348042" y="322728"/>
                </a:lnTo>
                <a:lnTo>
                  <a:pt x="355990" y="329451"/>
                </a:lnTo>
                <a:lnTo>
                  <a:pt x="363829" y="336474"/>
                </a:lnTo>
                <a:lnTo>
                  <a:pt x="379313" y="351050"/>
                </a:lnTo>
                <a:lnTo>
                  <a:pt x="386998" y="357224"/>
                </a:lnTo>
                <a:lnTo>
                  <a:pt x="394661" y="362609"/>
                </a:lnTo>
                <a:lnTo>
                  <a:pt x="402310" y="367469"/>
                </a:lnTo>
                <a:lnTo>
                  <a:pt x="414195" y="379642"/>
                </a:lnTo>
                <a:lnTo>
                  <a:pt x="423711" y="393520"/>
                </a:lnTo>
                <a:lnTo>
                  <a:pt x="432173" y="408154"/>
                </a:lnTo>
                <a:lnTo>
                  <a:pt x="436782" y="419738"/>
                </a:lnTo>
                <a:lnTo>
                  <a:pt x="438010" y="424605"/>
                </a:lnTo>
                <a:lnTo>
                  <a:pt x="437559" y="430390"/>
                </a:lnTo>
                <a:lnTo>
                  <a:pt x="433672" y="443590"/>
                </a:lnTo>
                <a:lnTo>
                  <a:pt x="431097" y="457924"/>
                </a:lnTo>
                <a:lnTo>
                  <a:pt x="430411" y="465302"/>
                </a:lnTo>
                <a:lnTo>
                  <a:pt x="428683" y="471492"/>
                </a:lnTo>
                <a:lnTo>
                  <a:pt x="423377" y="481754"/>
                </a:lnTo>
                <a:lnTo>
                  <a:pt x="413398" y="490550"/>
                </a:lnTo>
                <a:lnTo>
                  <a:pt x="400497" y="498692"/>
                </a:lnTo>
                <a:lnTo>
                  <a:pt x="393500" y="502641"/>
                </a:lnTo>
                <a:lnTo>
                  <a:pt x="386296" y="506544"/>
                </a:lnTo>
                <a:lnTo>
                  <a:pt x="378953" y="509146"/>
                </a:lnTo>
                <a:lnTo>
                  <a:pt x="371518" y="510880"/>
                </a:lnTo>
                <a:lnTo>
                  <a:pt x="364021" y="512037"/>
                </a:lnTo>
                <a:lnTo>
                  <a:pt x="355214" y="512808"/>
                </a:lnTo>
                <a:lnTo>
                  <a:pt x="345531" y="513322"/>
                </a:lnTo>
                <a:lnTo>
                  <a:pt x="324614" y="513892"/>
                </a:lnTo>
                <a:lnTo>
                  <a:pt x="302617" y="514146"/>
                </a:lnTo>
                <a:lnTo>
                  <a:pt x="291417" y="512944"/>
                </a:lnTo>
                <a:lnTo>
                  <a:pt x="280141" y="510872"/>
                </a:lnTo>
                <a:lnTo>
                  <a:pt x="268813" y="508221"/>
                </a:lnTo>
                <a:lnTo>
                  <a:pt x="235906" y="501889"/>
                </a:lnTo>
                <a:lnTo>
                  <a:pt x="216463" y="498422"/>
                </a:lnTo>
                <a:lnTo>
                  <a:pt x="195881" y="493572"/>
                </a:lnTo>
                <a:lnTo>
                  <a:pt x="174540" y="487797"/>
                </a:lnTo>
                <a:lnTo>
                  <a:pt x="134317" y="475878"/>
                </a:lnTo>
                <a:lnTo>
                  <a:pt x="103741" y="466348"/>
                </a:lnTo>
                <a:lnTo>
                  <a:pt x="74065" y="457879"/>
                </a:lnTo>
                <a:lnTo>
                  <a:pt x="59039" y="453842"/>
                </a:lnTo>
                <a:lnTo>
                  <a:pt x="47752" y="449882"/>
                </a:lnTo>
                <a:lnTo>
                  <a:pt x="38957" y="445971"/>
                </a:lnTo>
                <a:lnTo>
                  <a:pt x="17558" y="4343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7"/>
          <p:cNvSpPr/>
          <p:nvPr/>
        </p:nvSpPr>
        <p:spPr>
          <a:xfrm>
            <a:off x="6275070" y="3863339"/>
            <a:ext cx="57151" cy="560071"/>
          </a:xfrm>
          <a:custGeom>
            <a:avLst/>
            <a:gdLst/>
            <a:ahLst/>
            <a:cxnLst/>
            <a:rect l="0" t="0" r="0" b="0"/>
            <a:pathLst>
              <a:path w="57151" h="56007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10723" y="37268"/>
                </a:lnTo>
                <a:lnTo>
                  <a:pt x="12386" y="54664"/>
                </a:lnTo>
                <a:lnTo>
                  <a:pt x="14607" y="68193"/>
                </a:lnTo>
                <a:lnTo>
                  <a:pt x="17358" y="83562"/>
                </a:lnTo>
                <a:lnTo>
                  <a:pt x="19192" y="96348"/>
                </a:lnTo>
                <a:lnTo>
                  <a:pt x="20414" y="107412"/>
                </a:lnTo>
                <a:lnTo>
                  <a:pt x="21229" y="117328"/>
                </a:lnTo>
                <a:lnTo>
                  <a:pt x="23043" y="130289"/>
                </a:lnTo>
                <a:lnTo>
                  <a:pt x="28444" y="161623"/>
                </a:lnTo>
                <a:lnTo>
                  <a:pt x="30392" y="176329"/>
                </a:lnTo>
                <a:lnTo>
                  <a:pt x="31691" y="189943"/>
                </a:lnTo>
                <a:lnTo>
                  <a:pt x="32558" y="202829"/>
                </a:lnTo>
                <a:lnTo>
                  <a:pt x="33520" y="267946"/>
                </a:lnTo>
                <a:lnTo>
                  <a:pt x="34137" y="404295"/>
                </a:lnTo>
                <a:lnTo>
                  <a:pt x="35458" y="429550"/>
                </a:lnTo>
                <a:lnTo>
                  <a:pt x="37609" y="454007"/>
                </a:lnTo>
                <a:lnTo>
                  <a:pt x="40312" y="477931"/>
                </a:lnTo>
                <a:lnTo>
                  <a:pt x="43385" y="496421"/>
                </a:lnTo>
                <a:lnTo>
                  <a:pt x="46703" y="511287"/>
                </a:lnTo>
                <a:lnTo>
                  <a:pt x="55086" y="541262"/>
                </a:lnTo>
                <a:lnTo>
                  <a:pt x="56233" y="548748"/>
                </a:lnTo>
                <a:lnTo>
                  <a:pt x="57150" y="5600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8"/>
          <p:cNvSpPr/>
          <p:nvPr/>
        </p:nvSpPr>
        <p:spPr>
          <a:xfrm>
            <a:off x="6517122" y="3886200"/>
            <a:ext cx="260642" cy="445662"/>
          </a:xfrm>
          <a:custGeom>
            <a:avLst/>
            <a:gdLst/>
            <a:ahLst/>
            <a:cxnLst/>
            <a:rect l="0" t="0" r="0" b="0"/>
            <a:pathLst>
              <a:path w="260642" h="445662">
                <a:moveTo>
                  <a:pt x="55128" y="68579"/>
                </a:moveTo>
                <a:lnTo>
                  <a:pt x="55128" y="56444"/>
                </a:lnTo>
                <a:lnTo>
                  <a:pt x="53858" y="54139"/>
                </a:lnTo>
                <a:lnTo>
                  <a:pt x="51741" y="53873"/>
                </a:lnTo>
                <a:lnTo>
                  <a:pt x="49060" y="54965"/>
                </a:lnTo>
                <a:lnTo>
                  <a:pt x="42193" y="62043"/>
                </a:lnTo>
                <a:lnTo>
                  <a:pt x="32534" y="73112"/>
                </a:lnTo>
                <a:lnTo>
                  <a:pt x="21016" y="86841"/>
                </a:lnTo>
                <a:lnTo>
                  <a:pt x="13335" y="99804"/>
                </a:lnTo>
                <a:lnTo>
                  <a:pt x="8216" y="112256"/>
                </a:lnTo>
                <a:lnTo>
                  <a:pt x="4803" y="124367"/>
                </a:lnTo>
                <a:lnTo>
                  <a:pt x="2528" y="134981"/>
                </a:lnTo>
                <a:lnTo>
                  <a:pt x="1011" y="144597"/>
                </a:lnTo>
                <a:lnTo>
                  <a:pt x="0" y="153548"/>
                </a:lnTo>
                <a:lnTo>
                  <a:pt x="1866" y="162055"/>
                </a:lnTo>
                <a:lnTo>
                  <a:pt x="5650" y="170267"/>
                </a:lnTo>
                <a:lnTo>
                  <a:pt x="10712" y="178281"/>
                </a:lnTo>
                <a:lnTo>
                  <a:pt x="15358" y="184894"/>
                </a:lnTo>
                <a:lnTo>
                  <a:pt x="19724" y="190572"/>
                </a:lnTo>
                <a:lnTo>
                  <a:pt x="23905" y="195628"/>
                </a:lnTo>
                <a:lnTo>
                  <a:pt x="27963" y="198999"/>
                </a:lnTo>
                <a:lnTo>
                  <a:pt x="31937" y="201246"/>
                </a:lnTo>
                <a:lnTo>
                  <a:pt x="35857" y="202743"/>
                </a:lnTo>
                <a:lnTo>
                  <a:pt x="41011" y="205012"/>
                </a:lnTo>
                <a:lnTo>
                  <a:pt x="53511" y="210919"/>
                </a:lnTo>
                <a:lnTo>
                  <a:pt x="60399" y="213003"/>
                </a:lnTo>
                <a:lnTo>
                  <a:pt x="67532" y="214392"/>
                </a:lnTo>
                <a:lnTo>
                  <a:pt x="74827" y="215317"/>
                </a:lnTo>
                <a:lnTo>
                  <a:pt x="80961" y="217205"/>
                </a:lnTo>
                <a:lnTo>
                  <a:pt x="86320" y="219733"/>
                </a:lnTo>
                <a:lnTo>
                  <a:pt x="91163" y="222688"/>
                </a:lnTo>
                <a:lnTo>
                  <a:pt x="102011" y="227199"/>
                </a:lnTo>
                <a:lnTo>
                  <a:pt x="116863" y="232746"/>
                </a:lnTo>
                <a:lnTo>
                  <a:pt x="134385" y="238984"/>
                </a:lnTo>
                <a:lnTo>
                  <a:pt x="151146" y="245682"/>
                </a:lnTo>
                <a:lnTo>
                  <a:pt x="167400" y="252688"/>
                </a:lnTo>
                <a:lnTo>
                  <a:pt x="183316" y="259898"/>
                </a:lnTo>
                <a:lnTo>
                  <a:pt x="196466" y="267246"/>
                </a:lnTo>
                <a:lnTo>
                  <a:pt x="207773" y="274684"/>
                </a:lnTo>
                <a:lnTo>
                  <a:pt x="217852" y="282182"/>
                </a:lnTo>
                <a:lnTo>
                  <a:pt x="225840" y="288451"/>
                </a:lnTo>
                <a:lnTo>
                  <a:pt x="232436" y="293901"/>
                </a:lnTo>
                <a:lnTo>
                  <a:pt x="238103" y="298803"/>
                </a:lnTo>
                <a:lnTo>
                  <a:pt x="243151" y="303342"/>
                </a:lnTo>
                <a:lnTo>
                  <a:pt x="252147" y="311772"/>
                </a:lnTo>
                <a:lnTo>
                  <a:pt x="255054" y="317068"/>
                </a:lnTo>
                <a:lnTo>
                  <a:pt x="258283" y="329725"/>
                </a:lnTo>
                <a:lnTo>
                  <a:pt x="259145" y="336656"/>
                </a:lnTo>
                <a:lnTo>
                  <a:pt x="259719" y="343818"/>
                </a:lnTo>
                <a:lnTo>
                  <a:pt x="260357" y="357278"/>
                </a:lnTo>
                <a:lnTo>
                  <a:pt x="260641" y="367493"/>
                </a:lnTo>
                <a:lnTo>
                  <a:pt x="259446" y="374535"/>
                </a:lnTo>
                <a:lnTo>
                  <a:pt x="257380" y="383040"/>
                </a:lnTo>
                <a:lnTo>
                  <a:pt x="254732" y="392520"/>
                </a:lnTo>
                <a:lnTo>
                  <a:pt x="248404" y="406440"/>
                </a:lnTo>
                <a:lnTo>
                  <a:pt x="244938" y="411930"/>
                </a:lnTo>
                <a:lnTo>
                  <a:pt x="240088" y="418129"/>
                </a:lnTo>
                <a:lnTo>
                  <a:pt x="234315" y="424803"/>
                </a:lnTo>
                <a:lnTo>
                  <a:pt x="227926" y="431792"/>
                </a:lnTo>
                <a:lnTo>
                  <a:pt x="222396" y="436451"/>
                </a:lnTo>
                <a:lnTo>
                  <a:pt x="217440" y="439557"/>
                </a:lnTo>
                <a:lnTo>
                  <a:pt x="212866" y="441628"/>
                </a:lnTo>
                <a:lnTo>
                  <a:pt x="208547" y="443009"/>
                </a:lnTo>
                <a:lnTo>
                  <a:pt x="204397" y="443929"/>
                </a:lnTo>
                <a:lnTo>
                  <a:pt x="196399" y="444951"/>
                </a:lnTo>
                <a:lnTo>
                  <a:pt x="188612" y="445406"/>
                </a:lnTo>
                <a:lnTo>
                  <a:pt x="180917" y="445608"/>
                </a:lnTo>
                <a:lnTo>
                  <a:pt x="177087" y="445661"/>
                </a:lnTo>
                <a:lnTo>
                  <a:pt x="173264" y="444427"/>
                </a:lnTo>
                <a:lnTo>
                  <a:pt x="165629" y="439670"/>
                </a:lnTo>
                <a:lnTo>
                  <a:pt x="158003" y="433322"/>
                </a:lnTo>
                <a:lnTo>
                  <a:pt x="154191" y="429851"/>
                </a:lnTo>
                <a:lnTo>
                  <a:pt x="151650" y="426267"/>
                </a:lnTo>
                <a:lnTo>
                  <a:pt x="146803" y="413885"/>
                </a:lnTo>
                <a:lnTo>
                  <a:pt x="141170" y="401542"/>
                </a:lnTo>
                <a:lnTo>
                  <a:pt x="139159" y="394694"/>
                </a:lnTo>
                <a:lnTo>
                  <a:pt x="137819" y="387589"/>
                </a:lnTo>
                <a:lnTo>
                  <a:pt x="136925" y="380313"/>
                </a:lnTo>
                <a:lnTo>
                  <a:pt x="137598" y="370382"/>
                </a:lnTo>
                <a:lnTo>
                  <a:pt x="139318" y="358681"/>
                </a:lnTo>
                <a:lnTo>
                  <a:pt x="141735" y="345800"/>
                </a:lnTo>
                <a:lnTo>
                  <a:pt x="143346" y="333403"/>
                </a:lnTo>
                <a:lnTo>
                  <a:pt x="144420" y="321329"/>
                </a:lnTo>
                <a:lnTo>
                  <a:pt x="145135" y="309469"/>
                </a:lnTo>
                <a:lnTo>
                  <a:pt x="148153" y="295212"/>
                </a:lnTo>
                <a:lnTo>
                  <a:pt x="152704" y="279358"/>
                </a:lnTo>
                <a:lnTo>
                  <a:pt x="158279" y="262439"/>
                </a:lnTo>
                <a:lnTo>
                  <a:pt x="161995" y="247349"/>
                </a:lnTo>
                <a:lnTo>
                  <a:pt x="164472" y="233479"/>
                </a:lnTo>
                <a:lnTo>
                  <a:pt x="166124" y="220422"/>
                </a:lnTo>
                <a:lnTo>
                  <a:pt x="169765" y="205368"/>
                </a:lnTo>
                <a:lnTo>
                  <a:pt x="174733" y="188982"/>
                </a:lnTo>
                <a:lnTo>
                  <a:pt x="180584" y="171708"/>
                </a:lnTo>
                <a:lnTo>
                  <a:pt x="185755" y="157652"/>
                </a:lnTo>
                <a:lnTo>
                  <a:pt x="190473" y="145741"/>
                </a:lnTo>
                <a:lnTo>
                  <a:pt x="194887" y="135261"/>
                </a:lnTo>
                <a:lnTo>
                  <a:pt x="200371" y="120653"/>
                </a:lnTo>
                <a:lnTo>
                  <a:pt x="213236" y="84103"/>
                </a:lnTo>
                <a:lnTo>
                  <a:pt x="217683" y="70039"/>
                </a:lnTo>
                <a:lnTo>
                  <a:pt x="220648" y="59392"/>
                </a:lnTo>
                <a:lnTo>
                  <a:pt x="222625" y="51025"/>
                </a:lnTo>
                <a:lnTo>
                  <a:pt x="222672" y="42906"/>
                </a:lnTo>
                <a:lnTo>
                  <a:pt x="221434" y="34954"/>
                </a:lnTo>
                <a:lnTo>
                  <a:pt x="21514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9"/>
          <p:cNvSpPr/>
          <p:nvPr/>
        </p:nvSpPr>
        <p:spPr>
          <a:xfrm>
            <a:off x="6092189" y="4812029"/>
            <a:ext cx="834392" cy="468545"/>
          </a:xfrm>
          <a:custGeom>
            <a:avLst/>
            <a:gdLst/>
            <a:ahLst/>
            <a:cxnLst/>
            <a:rect l="0" t="0" r="0" b="0"/>
            <a:pathLst>
              <a:path w="834392" h="468545">
                <a:moveTo>
                  <a:pt x="0" y="0"/>
                </a:moveTo>
                <a:lnTo>
                  <a:pt x="0" y="55518"/>
                </a:lnTo>
                <a:lnTo>
                  <a:pt x="1271" y="63681"/>
                </a:lnTo>
                <a:lnTo>
                  <a:pt x="3387" y="72935"/>
                </a:lnTo>
                <a:lnTo>
                  <a:pt x="6069" y="82913"/>
                </a:lnTo>
                <a:lnTo>
                  <a:pt x="9047" y="97388"/>
                </a:lnTo>
                <a:lnTo>
                  <a:pt x="9842" y="103025"/>
                </a:lnTo>
                <a:lnTo>
                  <a:pt x="12911" y="110594"/>
                </a:lnTo>
                <a:lnTo>
                  <a:pt x="17498" y="119449"/>
                </a:lnTo>
                <a:lnTo>
                  <a:pt x="23095" y="129163"/>
                </a:lnTo>
                <a:lnTo>
                  <a:pt x="29315" y="143343"/>
                </a:lnTo>
                <a:lnTo>
                  <a:pt x="33349" y="155148"/>
                </a:lnTo>
                <a:lnTo>
                  <a:pt x="39375" y="168861"/>
                </a:lnTo>
                <a:lnTo>
                  <a:pt x="42901" y="180036"/>
                </a:lnTo>
                <a:lnTo>
                  <a:pt x="43841" y="184795"/>
                </a:lnTo>
                <a:lnTo>
                  <a:pt x="48272" y="193468"/>
                </a:lnTo>
                <a:lnTo>
                  <a:pt x="51231" y="197559"/>
                </a:lnTo>
                <a:lnTo>
                  <a:pt x="54520" y="208877"/>
                </a:lnTo>
                <a:lnTo>
                  <a:pt x="55396" y="215452"/>
                </a:lnTo>
                <a:lnTo>
                  <a:pt x="59757" y="226143"/>
                </a:lnTo>
                <a:lnTo>
                  <a:pt x="69353" y="239302"/>
                </a:lnTo>
                <a:lnTo>
                  <a:pt x="80239" y="251245"/>
                </a:lnTo>
                <a:lnTo>
                  <a:pt x="83973" y="255126"/>
                </a:lnTo>
                <a:lnTo>
                  <a:pt x="86462" y="258984"/>
                </a:lnTo>
                <a:lnTo>
                  <a:pt x="91235" y="270482"/>
                </a:lnTo>
                <a:lnTo>
                  <a:pt x="96852" y="278118"/>
                </a:lnTo>
                <a:lnTo>
                  <a:pt x="103938" y="285742"/>
                </a:lnTo>
                <a:lnTo>
                  <a:pt x="125359" y="307760"/>
                </a:lnTo>
                <a:lnTo>
                  <a:pt x="133103" y="316933"/>
                </a:lnTo>
                <a:lnTo>
                  <a:pt x="141707" y="330513"/>
                </a:lnTo>
                <a:lnTo>
                  <a:pt x="148918" y="340782"/>
                </a:lnTo>
                <a:lnTo>
                  <a:pt x="152618" y="345298"/>
                </a:lnTo>
                <a:lnTo>
                  <a:pt x="163504" y="353702"/>
                </a:lnTo>
                <a:lnTo>
                  <a:pt x="183159" y="365481"/>
                </a:lnTo>
                <a:lnTo>
                  <a:pt x="221527" y="387650"/>
                </a:lnTo>
                <a:lnTo>
                  <a:pt x="236585" y="396863"/>
                </a:lnTo>
                <a:lnTo>
                  <a:pt x="256702" y="410487"/>
                </a:lnTo>
                <a:lnTo>
                  <a:pt x="273263" y="417389"/>
                </a:lnTo>
                <a:lnTo>
                  <a:pt x="287821" y="421727"/>
                </a:lnTo>
                <a:lnTo>
                  <a:pt x="303156" y="430039"/>
                </a:lnTo>
                <a:lnTo>
                  <a:pt x="311690" y="432429"/>
                </a:lnTo>
                <a:lnTo>
                  <a:pt x="328786" y="435233"/>
                </a:lnTo>
                <a:lnTo>
                  <a:pt x="348173" y="442084"/>
                </a:lnTo>
                <a:lnTo>
                  <a:pt x="362600" y="444132"/>
                </a:lnTo>
                <a:lnTo>
                  <a:pt x="378894" y="447218"/>
                </a:lnTo>
                <a:lnTo>
                  <a:pt x="446275" y="461157"/>
                </a:lnTo>
                <a:lnTo>
                  <a:pt x="470548" y="465309"/>
                </a:lnTo>
                <a:lnTo>
                  <a:pt x="495729" y="467154"/>
                </a:lnTo>
                <a:lnTo>
                  <a:pt x="521315" y="467975"/>
                </a:lnTo>
                <a:lnTo>
                  <a:pt x="552538" y="468436"/>
                </a:lnTo>
                <a:lnTo>
                  <a:pt x="578737" y="468544"/>
                </a:lnTo>
                <a:lnTo>
                  <a:pt x="597153" y="465205"/>
                </a:lnTo>
                <a:lnTo>
                  <a:pt x="614652" y="459488"/>
                </a:lnTo>
                <a:lnTo>
                  <a:pt x="628208" y="456186"/>
                </a:lnTo>
                <a:lnTo>
                  <a:pt x="643595" y="452714"/>
                </a:lnTo>
                <a:lnTo>
                  <a:pt x="664080" y="448857"/>
                </a:lnTo>
                <a:lnTo>
                  <a:pt x="687578" y="446380"/>
                </a:lnTo>
                <a:lnTo>
                  <a:pt x="692065" y="444907"/>
                </a:lnTo>
                <a:lnTo>
                  <a:pt x="704449" y="438036"/>
                </a:lnTo>
                <a:lnTo>
                  <a:pt x="729915" y="428759"/>
                </a:lnTo>
                <a:lnTo>
                  <a:pt x="763359" y="412508"/>
                </a:lnTo>
                <a:lnTo>
                  <a:pt x="787239" y="403741"/>
                </a:lnTo>
                <a:lnTo>
                  <a:pt x="791526" y="401241"/>
                </a:lnTo>
                <a:lnTo>
                  <a:pt x="794384" y="398304"/>
                </a:lnTo>
                <a:lnTo>
                  <a:pt x="796290" y="395076"/>
                </a:lnTo>
                <a:lnTo>
                  <a:pt x="798830" y="392925"/>
                </a:lnTo>
                <a:lnTo>
                  <a:pt x="801794" y="391490"/>
                </a:lnTo>
                <a:lnTo>
                  <a:pt x="805039" y="390533"/>
                </a:lnTo>
                <a:lnTo>
                  <a:pt x="812032" y="386084"/>
                </a:lnTo>
                <a:lnTo>
                  <a:pt x="820802" y="378947"/>
                </a:lnTo>
                <a:lnTo>
                  <a:pt x="825387" y="377972"/>
                </a:lnTo>
                <a:lnTo>
                  <a:pt x="834391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0"/>
          <p:cNvSpPr/>
          <p:nvPr/>
        </p:nvSpPr>
        <p:spPr>
          <a:xfrm>
            <a:off x="6905356" y="3902916"/>
            <a:ext cx="260708" cy="417522"/>
          </a:xfrm>
          <a:custGeom>
            <a:avLst/>
            <a:gdLst/>
            <a:ahLst/>
            <a:cxnLst/>
            <a:rect l="0" t="0" r="0" b="0"/>
            <a:pathLst>
              <a:path w="260708" h="417522">
                <a:moveTo>
                  <a:pt x="89803" y="40434"/>
                </a:moveTo>
                <a:lnTo>
                  <a:pt x="77668" y="40434"/>
                </a:lnTo>
                <a:lnTo>
                  <a:pt x="72823" y="41704"/>
                </a:lnTo>
                <a:lnTo>
                  <a:pt x="68323" y="43820"/>
                </a:lnTo>
                <a:lnTo>
                  <a:pt x="64053" y="46501"/>
                </a:lnTo>
                <a:lnTo>
                  <a:pt x="58666" y="52099"/>
                </a:lnTo>
                <a:lnTo>
                  <a:pt x="52536" y="59640"/>
                </a:lnTo>
                <a:lnTo>
                  <a:pt x="45908" y="68478"/>
                </a:lnTo>
                <a:lnTo>
                  <a:pt x="40220" y="75640"/>
                </a:lnTo>
                <a:lnTo>
                  <a:pt x="35158" y="81684"/>
                </a:lnTo>
                <a:lnTo>
                  <a:pt x="30513" y="86984"/>
                </a:lnTo>
                <a:lnTo>
                  <a:pt x="27417" y="93057"/>
                </a:lnTo>
                <a:lnTo>
                  <a:pt x="25352" y="99646"/>
                </a:lnTo>
                <a:lnTo>
                  <a:pt x="23976" y="106578"/>
                </a:lnTo>
                <a:lnTo>
                  <a:pt x="21789" y="113740"/>
                </a:lnTo>
                <a:lnTo>
                  <a:pt x="19060" y="121055"/>
                </a:lnTo>
                <a:lnTo>
                  <a:pt x="15971" y="128471"/>
                </a:lnTo>
                <a:lnTo>
                  <a:pt x="13912" y="135955"/>
                </a:lnTo>
                <a:lnTo>
                  <a:pt x="12539" y="143485"/>
                </a:lnTo>
                <a:lnTo>
                  <a:pt x="11624" y="151044"/>
                </a:lnTo>
                <a:lnTo>
                  <a:pt x="10607" y="162830"/>
                </a:lnTo>
                <a:lnTo>
                  <a:pt x="10336" y="167751"/>
                </a:lnTo>
                <a:lnTo>
                  <a:pt x="8885" y="178652"/>
                </a:lnTo>
                <a:lnTo>
                  <a:pt x="3887" y="211084"/>
                </a:lnTo>
                <a:lnTo>
                  <a:pt x="2046" y="230400"/>
                </a:lnTo>
                <a:lnTo>
                  <a:pt x="818" y="250898"/>
                </a:lnTo>
                <a:lnTo>
                  <a:pt x="0" y="272183"/>
                </a:lnTo>
                <a:lnTo>
                  <a:pt x="724" y="290183"/>
                </a:lnTo>
                <a:lnTo>
                  <a:pt x="2478" y="305993"/>
                </a:lnTo>
                <a:lnTo>
                  <a:pt x="4916" y="320344"/>
                </a:lnTo>
                <a:lnTo>
                  <a:pt x="7812" y="332450"/>
                </a:lnTo>
                <a:lnTo>
                  <a:pt x="11012" y="343061"/>
                </a:lnTo>
                <a:lnTo>
                  <a:pt x="14416" y="352675"/>
                </a:lnTo>
                <a:lnTo>
                  <a:pt x="17955" y="360355"/>
                </a:lnTo>
                <a:lnTo>
                  <a:pt x="25275" y="372274"/>
                </a:lnTo>
                <a:lnTo>
                  <a:pt x="32761" y="381805"/>
                </a:lnTo>
                <a:lnTo>
                  <a:pt x="40321" y="391544"/>
                </a:lnTo>
                <a:lnTo>
                  <a:pt x="47915" y="404340"/>
                </a:lnTo>
                <a:lnTo>
                  <a:pt x="51717" y="408767"/>
                </a:lnTo>
                <a:lnTo>
                  <a:pt x="55523" y="411719"/>
                </a:lnTo>
                <a:lnTo>
                  <a:pt x="63138" y="414999"/>
                </a:lnTo>
                <a:lnTo>
                  <a:pt x="70756" y="416457"/>
                </a:lnTo>
                <a:lnTo>
                  <a:pt x="78374" y="417105"/>
                </a:lnTo>
                <a:lnTo>
                  <a:pt x="82184" y="417278"/>
                </a:lnTo>
                <a:lnTo>
                  <a:pt x="93191" y="417470"/>
                </a:lnTo>
                <a:lnTo>
                  <a:pt x="99681" y="417521"/>
                </a:lnTo>
                <a:lnTo>
                  <a:pt x="105279" y="416285"/>
                </a:lnTo>
                <a:lnTo>
                  <a:pt x="110280" y="414191"/>
                </a:lnTo>
                <a:lnTo>
                  <a:pt x="114885" y="411526"/>
                </a:lnTo>
                <a:lnTo>
                  <a:pt x="130161" y="401790"/>
                </a:lnTo>
                <a:lnTo>
                  <a:pt x="139569" y="395638"/>
                </a:lnTo>
                <a:lnTo>
                  <a:pt x="147110" y="388996"/>
                </a:lnTo>
                <a:lnTo>
                  <a:pt x="153408" y="382029"/>
                </a:lnTo>
                <a:lnTo>
                  <a:pt x="158876" y="374844"/>
                </a:lnTo>
                <a:lnTo>
                  <a:pt x="165062" y="367514"/>
                </a:lnTo>
                <a:lnTo>
                  <a:pt x="171725" y="360087"/>
                </a:lnTo>
                <a:lnTo>
                  <a:pt x="178708" y="352596"/>
                </a:lnTo>
                <a:lnTo>
                  <a:pt x="185904" y="342522"/>
                </a:lnTo>
                <a:lnTo>
                  <a:pt x="193240" y="330726"/>
                </a:lnTo>
                <a:lnTo>
                  <a:pt x="200671" y="317781"/>
                </a:lnTo>
                <a:lnTo>
                  <a:pt x="208165" y="302802"/>
                </a:lnTo>
                <a:lnTo>
                  <a:pt x="215702" y="286466"/>
                </a:lnTo>
                <a:lnTo>
                  <a:pt x="229579" y="255191"/>
                </a:lnTo>
                <a:lnTo>
                  <a:pt x="239979" y="232824"/>
                </a:lnTo>
                <a:lnTo>
                  <a:pt x="243260" y="224574"/>
                </a:lnTo>
                <a:lnTo>
                  <a:pt x="246907" y="212020"/>
                </a:lnTo>
                <a:lnTo>
                  <a:pt x="249149" y="205625"/>
                </a:lnTo>
                <a:lnTo>
                  <a:pt x="251914" y="198821"/>
                </a:lnTo>
                <a:lnTo>
                  <a:pt x="255027" y="191745"/>
                </a:lnTo>
                <a:lnTo>
                  <a:pt x="257102" y="180678"/>
                </a:lnTo>
                <a:lnTo>
                  <a:pt x="258486" y="166950"/>
                </a:lnTo>
                <a:lnTo>
                  <a:pt x="259409" y="151448"/>
                </a:lnTo>
                <a:lnTo>
                  <a:pt x="260434" y="124063"/>
                </a:lnTo>
                <a:lnTo>
                  <a:pt x="260707" y="111426"/>
                </a:lnTo>
                <a:lnTo>
                  <a:pt x="258349" y="100462"/>
                </a:lnTo>
                <a:lnTo>
                  <a:pt x="254237" y="90613"/>
                </a:lnTo>
                <a:lnTo>
                  <a:pt x="248956" y="81506"/>
                </a:lnTo>
                <a:lnTo>
                  <a:pt x="245436" y="72895"/>
                </a:lnTo>
                <a:lnTo>
                  <a:pt x="243088" y="64615"/>
                </a:lnTo>
                <a:lnTo>
                  <a:pt x="241523" y="56554"/>
                </a:lnTo>
                <a:lnTo>
                  <a:pt x="239210" y="51181"/>
                </a:lnTo>
                <a:lnTo>
                  <a:pt x="236397" y="47598"/>
                </a:lnTo>
                <a:lnTo>
                  <a:pt x="229886" y="42348"/>
                </a:lnTo>
                <a:lnTo>
                  <a:pt x="222760" y="35781"/>
                </a:lnTo>
                <a:lnTo>
                  <a:pt x="217810" y="32251"/>
                </a:lnTo>
                <a:lnTo>
                  <a:pt x="211972" y="28629"/>
                </a:lnTo>
                <a:lnTo>
                  <a:pt x="205539" y="24944"/>
                </a:lnTo>
                <a:lnTo>
                  <a:pt x="191618" y="17462"/>
                </a:lnTo>
                <a:lnTo>
                  <a:pt x="184350" y="13689"/>
                </a:lnTo>
                <a:lnTo>
                  <a:pt x="178234" y="11174"/>
                </a:lnTo>
                <a:lnTo>
                  <a:pt x="172887" y="9497"/>
                </a:lnTo>
                <a:lnTo>
                  <a:pt x="168053" y="8379"/>
                </a:lnTo>
                <a:lnTo>
                  <a:pt x="162290" y="6364"/>
                </a:lnTo>
                <a:lnTo>
                  <a:pt x="155908" y="3750"/>
                </a:lnTo>
                <a:lnTo>
                  <a:pt x="149113" y="738"/>
                </a:lnTo>
                <a:lnTo>
                  <a:pt x="143313" y="0"/>
                </a:lnTo>
                <a:lnTo>
                  <a:pt x="138176" y="778"/>
                </a:lnTo>
                <a:lnTo>
                  <a:pt x="133482" y="2566"/>
                </a:lnTo>
                <a:lnTo>
                  <a:pt x="126543" y="3759"/>
                </a:lnTo>
                <a:lnTo>
                  <a:pt x="118106" y="4554"/>
                </a:lnTo>
                <a:lnTo>
                  <a:pt x="108672" y="5084"/>
                </a:lnTo>
                <a:lnTo>
                  <a:pt x="101113" y="6707"/>
                </a:lnTo>
                <a:lnTo>
                  <a:pt x="94803" y="9059"/>
                </a:lnTo>
                <a:lnTo>
                  <a:pt x="78374" y="17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1"/>
          <p:cNvSpPr/>
          <p:nvPr/>
        </p:nvSpPr>
        <p:spPr>
          <a:xfrm>
            <a:off x="7280909" y="4126229"/>
            <a:ext cx="217172" cy="34292"/>
          </a:xfrm>
          <a:custGeom>
            <a:avLst/>
            <a:gdLst/>
            <a:ahLst/>
            <a:cxnLst/>
            <a:rect l="0" t="0" r="0" b="0"/>
            <a:pathLst>
              <a:path w="217172" h="34292">
                <a:moveTo>
                  <a:pt x="0" y="0"/>
                </a:moveTo>
                <a:lnTo>
                  <a:pt x="6068" y="0"/>
                </a:lnTo>
                <a:lnTo>
                  <a:pt x="11666" y="1271"/>
                </a:lnTo>
                <a:lnTo>
                  <a:pt x="19207" y="3387"/>
                </a:lnTo>
                <a:lnTo>
                  <a:pt x="28045" y="6068"/>
                </a:lnTo>
                <a:lnTo>
                  <a:pt x="35207" y="9126"/>
                </a:lnTo>
                <a:lnTo>
                  <a:pt x="41251" y="12434"/>
                </a:lnTo>
                <a:lnTo>
                  <a:pt x="46551" y="15910"/>
                </a:lnTo>
                <a:lnTo>
                  <a:pt x="51355" y="18226"/>
                </a:lnTo>
                <a:lnTo>
                  <a:pt x="55826" y="19771"/>
                </a:lnTo>
                <a:lnTo>
                  <a:pt x="60078" y="20801"/>
                </a:lnTo>
                <a:lnTo>
                  <a:pt x="96400" y="28318"/>
                </a:lnTo>
                <a:lnTo>
                  <a:pt x="109987" y="30309"/>
                </a:lnTo>
                <a:lnTo>
                  <a:pt x="122855" y="31636"/>
                </a:lnTo>
                <a:lnTo>
                  <a:pt x="217171" y="342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2"/>
          <p:cNvSpPr/>
          <p:nvPr/>
        </p:nvSpPr>
        <p:spPr>
          <a:xfrm>
            <a:off x="7623809" y="3989070"/>
            <a:ext cx="34278" cy="377190"/>
          </a:xfrm>
          <a:custGeom>
            <a:avLst/>
            <a:gdLst/>
            <a:ahLst/>
            <a:cxnLst/>
            <a:rect l="0" t="0" r="0" b="0"/>
            <a:pathLst>
              <a:path w="34278" h="377190">
                <a:moveTo>
                  <a:pt x="0" y="0"/>
                </a:moveTo>
                <a:lnTo>
                  <a:pt x="6068" y="12135"/>
                </a:lnTo>
                <a:lnTo>
                  <a:pt x="7856" y="16980"/>
                </a:lnTo>
                <a:lnTo>
                  <a:pt x="9047" y="21480"/>
                </a:lnTo>
                <a:lnTo>
                  <a:pt x="9842" y="25750"/>
                </a:lnTo>
                <a:lnTo>
                  <a:pt x="11641" y="31136"/>
                </a:lnTo>
                <a:lnTo>
                  <a:pt x="14111" y="37267"/>
                </a:lnTo>
                <a:lnTo>
                  <a:pt x="17027" y="43895"/>
                </a:lnTo>
                <a:lnTo>
                  <a:pt x="18972" y="55933"/>
                </a:lnTo>
                <a:lnTo>
                  <a:pt x="20268" y="71579"/>
                </a:lnTo>
                <a:lnTo>
                  <a:pt x="21132" y="89629"/>
                </a:lnTo>
                <a:lnTo>
                  <a:pt x="22978" y="109282"/>
                </a:lnTo>
                <a:lnTo>
                  <a:pt x="25479" y="130005"/>
                </a:lnTo>
                <a:lnTo>
                  <a:pt x="28416" y="151440"/>
                </a:lnTo>
                <a:lnTo>
                  <a:pt x="30374" y="168270"/>
                </a:lnTo>
                <a:lnTo>
                  <a:pt x="31680" y="182030"/>
                </a:lnTo>
                <a:lnTo>
                  <a:pt x="32550" y="193743"/>
                </a:lnTo>
                <a:lnTo>
                  <a:pt x="33130" y="207902"/>
                </a:lnTo>
                <a:lnTo>
                  <a:pt x="33946" y="254358"/>
                </a:lnTo>
                <a:lnTo>
                  <a:pt x="34277" y="339314"/>
                </a:lnTo>
                <a:lnTo>
                  <a:pt x="33012" y="348129"/>
                </a:lnTo>
                <a:lnTo>
                  <a:pt x="30898" y="354006"/>
                </a:lnTo>
                <a:lnTo>
                  <a:pt x="28219" y="357923"/>
                </a:lnTo>
                <a:lnTo>
                  <a:pt x="26432" y="361805"/>
                </a:lnTo>
                <a:lnTo>
                  <a:pt x="25242" y="365663"/>
                </a:lnTo>
                <a:lnTo>
                  <a:pt x="22860" y="3771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3"/>
          <p:cNvSpPr/>
          <p:nvPr/>
        </p:nvSpPr>
        <p:spPr>
          <a:xfrm>
            <a:off x="7772400" y="4034929"/>
            <a:ext cx="329612" cy="296972"/>
          </a:xfrm>
          <a:custGeom>
            <a:avLst/>
            <a:gdLst/>
            <a:ahLst/>
            <a:cxnLst/>
            <a:rect l="0" t="0" r="0" b="0"/>
            <a:pathLst>
              <a:path w="329612" h="296972">
                <a:moveTo>
                  <a:pt x="0" y="45580"/>
                </a:moveTo>
                <a:lnTo>
                  <a:pt x="12135" y="33445"/>
                </a:lnTo>
                <a:lnTo>
                  <a:pt x="16980" y="29870"/>
                </a:lnTo>
                <a:lnTo>
                  <a:pt x="25750" y="25898"/>
                </a:lnTo>
                <a:lnTo>
                  <a:pt x="33880" y="20746"/>
                </a:lnTo>
                <a:lnTo>
                  <a:pt x="37827" y="17594"/>
                </a:lnTo>
                <a:lnTo>
                  <a:pt x="42998" y="15493"/>
                </a:lnTo>
                <a:lnTo>
                  <a:pt x="48985" y="14092"/>
                </a:lnTo>
                <a:lnTo>
                  <a:pt x="55516" y="13158"/>
                </a:lnTo>
                <a:lnTo>
                  <a:pt x="61141" y="12536"/>
                </a:lnTo>
                <a:lnTo>
                  <a:pt x="70777" y="11844"/>
                </a:lnTo>
                <a:lnTo>
                  <a:pt x="82679" y="11536"/>
                </a:lnTo>
                <a:lnTo>
                  <a:pt x="198917" y="11295"/>
                </a:lnTo>
                <a:lnTo>
                  <a:pt x="191582" y="11292"/>
                </a:lnTo>
                <a:lnTo>
                  <a:pt x="186142" y="10021"/>
                </a:lnTo>
                <a:lnTo>
                  <a:pt x="179974" y="7904"/>
                </a:lnTo>
                <a:lnTo>
                  <a:pt x="173322" y="5223"/>
                </a:lnTo>
                <a:lnTo>
                  <a:pt x="167618" y="3435"/>
                </a:lnTo>
                <a:lnTo>
                  <a:pt x="157893" y="1449"/>
                </a:lnTo>
                <a:lnTo>
                  <a:pt x="149338" y="567"/>
                </a:lnTo>
                <a:lnTo>
                  <a:pt x="141302" y="174"/>
                </a:lnTo>
                <a:lnTo>
                  <a:pt x="133498" y="0"/>
                </a:lnTo>
                <a:lnTo>
                  <a:pt x="129638" y="1224"/>
                </a:lnTo>
                <a:lnTo>
                  <a:pt x="121963" y="5970"/>
                </a:lnTo>
                <a:lnTo>
                  <a:pt x="98367" y="21849"/>
                </a:lnTo>
                <a:lnTo>
                  <a:pt x="90978" y="27220"/>
                </a:lnTo>
                <a:lnTo>
                  <a:pt x="84782" y="32070"/>
                </a:lnTo>
                <a:lnTo>
                  <a:pt x="74510" y="40846"/>
                </a:lnTo>
                <a:lnTo>
                  <a:pt x="65712" y="48980"/>
                </a:lnTo>
                <a:lnTo>
                  <a:pt x="60318" y="55467"/>
                </a:lnTo>
                <a:lnTo>
                  <a:pt x="54181" y="63601"/>
                </a:lnTo>
                <a:lnTo>
                  <a:pt x="47551" y="72834"/>
                </a:lnTo>
                <a:lnTo>
                  <a:pt x="43130" y="81530"/>
                </a:lnTo>
                <a:lnTo>
                  <a:pt x="40184" y="89866"/>
                </a:lnTo>
                <a:lnTo>
                  <a:pt x="38219" y="97964"/>
                </a:lnTo>
                <a:lnTo>
                  <a:pt x="35639" y="105903"/>
                </a:lnTo>
                <a:lnTo>
                  <a:pt x="32649" y="113735"/>
                </a:lnTo>
                <a:lnTo>
                  <a:pt x="29386" y="121497"/>
                </a:lnTo>
                <a:lnTo>
                  <a:pt x="27210" y="127942"/>
                </a:lnTo>
                <a:lnTo>
                  <a:pt x="25760" y="133508"/>
                </a:lnTo>
                <a:lnTo>
                  <a:pt x="24793" y="138489"/>
                </a:lnTo>
                <a:lnTo>
                  <a:pt x="23719" y="147410"/>
                </a:lnTo>
                <a:lnTo>
                  <a:pt x="23432" y="151567"/>
                </a:lnTo>
                <a:lnTo>
                  <a:pt x="24511" y="154338"/>
                </a:lnTo>
                <a:lnTo>
                  <a:pt x="26501" y="156185"/>
                </a:lnTo>
                <a:lnTo>
                  <a:pt x="29097" y="157417"/>
                </a:lnTo>
                <a:lnTo>
                  <a:pt x="38819" y="165218"/>
                </a:lnTo>
                <a:lnTo>
                  <a:pt x="42389" y="167249"/>
                </a:lnTo>
                <a:lnTo>
                  <a:pt x="49743" y="169506"/>
                </a:lnTo>
                <a:lnTo>
                  <a:pt x="57244" y="170508"/>
                </a:lnTo>
                <a:lnTo>
                  <a:pt x="66082" y="170954"/>
                </a:lnTo>
                <a:lnTo>
                  <a:pt x="78476" y="171152"/>
                </a:lnTo>
                <a:lnTo>
                  <a:pt x="86607" y="169935"/>
                </a:lnTo>
                <a:lnTo>
                  <a:pt x="95838" y="167853"/>
                </a:lnTo>
                <a:lnTo>
                  <a:pt x="105802" y="165196"/>
                </a:lnTo>
                <a:lnTo>
                  <a:pt x="118795" y="163424"/>
                </a:lnTo>
                <a:lnTo>
                  <a:pt x="133806" y="162243"/>
                </a:lnTo>
                <a:lnTo>
                  <a:pt x="163609" y="160930"/>
                </a:lnTo>
                <a:lnTo>
                  <a:pt x="194667" y="160192"/>
                </a:lnTo>
                <a:lnTo>
                  <a:pt x="235765" y="159921"/>
                </a:lnTo>
                <a:lnTo>
                  <a:pt x="244807" y="161178"/>
                </a:lnTo>
                <a:lnTo>
                  <a:pt x="254644" y="163285"/>
                </a:lnTo>
                <a:lnTo>
                  <a:pt x="265013" y="165960"/>
                </a:lnTo>
                <a:lnTo>
                  <a:pt x="274465" y="169014"/>
                </a:lnTo>
                <a:lnTo>
                  <a:pt x="283306" y="172319"/>
                </a:lnTo>
                <a:lnTo>
                  <a:pt x="291741" y="175793"/>
                </a:lnTo>
                <a:lnTo>
                  <a:pt x="298634" y="179379"/>
                </a:lnTo>
                <a:lnTo>
                  <a:pt x="304499" y="183039"/>
                </a:lnTo>
                <a:lnTo>
                  <a:pt x="316970" y="191972"/>
                </a:lnTo>
                <a:lnTo>
                  <a:pt x="325197" y="199587"/>
                </a:lnTo>
                <a:lnTo>
                  <a:pt x="327289" y="204131"/>
                </a:lnTo>
                <a:lnTo>
                  <a:pt x="328683" y="209701"/>
                </a:lnTo>
                <a:lnTo>
                  <a:pt x="329611" y="215954"/>
                </a:lnTo>
                <a:lnTo>
                  <a:pt x="328961" y="222663"/>
                </a:lnTo>
                <a:lnTo>
                  <a:pt x="327257" y="229675"/>
                </a:lnTo>
                <a:lnTo>
                  <a:pt x="324851" y="236891"/>
                </a:lnTo>
                <a:lnTo>
                  <a:pt x="321978" y="242971"/>
                </a:lnTo>
                <a:lnTo>
                  <a:pt x="318792" y="248294"/>
                </a:lnTo>
                <a:lnTo>
                  <a:pt x="315397" y="253113"/>
                </a:lnTo>
                <a:lnTo>
                  <a:pt x="309325" y="257595"/>
                </a:lnTo>
                <a:lnTo>
                  <a:pt x="301466" y="261854"/>
                </a:lnTo>
                <a:lnTo>
                  <a:pt x="283845" y="269972"/>
                </a:lnTo>
                <a:lnTo>
                  <a:pt x="267546" y="277813"/>
                </a:lnTo>
                <a:lnTo>
                  <a:pt x="259644" y="280413"/>
                </a:lnTo>
                <a:lnTo>
                  <a:pt x="251836" y="282145"/>
                </a:lnTo>
                <a:lnTo>
                  <a:pt x="244090" y="283300"/>
                </a:lnTo>
                <a:lnTo>
                  <a:pt x="236387" y="285341"/>
                </a:lnTo>
                <a:lnTo>
                  <a:pt x="228711" y="287971"/>
                </a:lnTo>
                <a:lnTo>
                  <a:pt x="221053" y="290994"/>
                </a:lnTo>
                <a:lnTo>
                  <a:pt x="214679" y="293009"/>
                </a:lnTo>
                <a:lnTo>
                  <a:pt x="209159" y="294353"/>
                </a:lnTo>
                <a:lnTo>
                  <a:pt x="204210" y="295249"/>
                </a:lnTo>
                <a:lnTo>
                  <a:pt x="197099" y="295846"/>
                </a:lnTo>
                <a:lnTo>
                  <a:pt x="188550" y="296245"/>
                </a:lnTo>
                <a:lnTo>
                  <a:pt x="159587" y="296883"/>
                </a:lnTo>
                <a:lnTo>
                  <a:pt x="150090" y="296971"/>
                </a:lnTo>
                <a:lnTo>
                  <a:pt x="114300" y="285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4"/>
          <p:cNvSpPr/>
          <p:nvPr/>
        </p:nvSpPr>
        <p:spPr>
          <a:xfrm>
            <a:off x="8243275" y="4013518"/>
            <a:ext cx="317595" cy="318351"/>
          </a:xfrm>
          <a:custGeom>
            <a:avLst/>
            <a:gdLst/>
            <a:ahLst/>
            <a:cxnLst/>
            <a:rect l="0" t="0" r="0" b="0"/>
            <a:pathLst>
              <a:path w="317595" h="318351">
                <a:moveTo>
                  <a:pt x="9184" y="32702"/>
                </a:moveTo>
                <a:lnTo>
                  <a:pt x="15252" y="20566"/>
                </a:lnTo>
                <a:lnTo>
                  <a:pt x="18309" y="16991"/>
                </a:lnTo>
                <a:lnTo>
                  <a:pt x="21618" y="14608"/>
                </a:lnTo>
                <a:lnTo>
                  <a:pt x="28680" y="11960"/>
                </a:lnTo>
                <a:lnTo>
                  <a:pt x="36053" y="10783"/>
                </a:lnTo>
                <a:lnTo>
                  <a:pt x="67269" y="10260"/>
                </a:lnTo>
                <a:lnTo>
                  <a:pt x="203158" y="9853"/>
                </a:lnTo>
                <a:lnTo>
                  <a:pt x="203270" y="9849"/>
                </a:lnTo>
                <a:lnTo>
                  <a:pt x="187566" y="9842"/>
                </a:lnTo>
                <a:lnTo>
                  <a:pt x="178905" y="8572"/>
                </a:lnTo>
                <a:lnTo>
                  <a:pt x="152349" y="3774"/>
                </a:lnTo>
                <a:lnTo>
                  <a:pt x="138918" y="1986"/>
                </a:lnTo>
                <a:lnTo>
                  <a:pt x="126153" y="795"/>
                </a:lnTo>
                <a:lnTo>
                  <a:pt x="113834" y="0"/>
                </a:lnTo>
                <a:lnTo>
                  <a:pt x="104351" y="741"/>
                </a:lnTo>
                <a:lnTo>
                  <a:pt x="96759" y="2505"/>
                </a:lnTo>
                <a:lnTo>
                  <a:pt x="90427" y="4950"/>
                </a:lnTo>
                <a:lnTo>
                  <a:pt x="84936" y="6580"/>
                </a:lnTo>
                <a:lnTo>
                  <a:pt x="75449" y="8392"/>
                </a:lnTo>
                <a:lnTo>
                  <a:pt x="66999" y="12584"/>
                </a:lnTo>
                <a:lnTo>
                  <a:pt x="59010" y="18680"/>
                </a:lnTo>
                <a:lnTo>
                  <a:pt x="51226" y="25623"/>
                </a:lnTo>
                <a:lnTo>
                  <a:pt x="48642" y="29253"/>
                </a:lnTo>
                <a:lnTo>
                  <a:pt x="45771" y="36672"/>
                </a:lnTo>
                <a:lnTo>
                  <a:pt x="41109" y="44203"/>
                </a:lnTo>
                <a:lnTo>
                  <a:pt x="34803" y="53053"/>
                </a:lnTo>
                <a:lnTo>
                  <a:pt x="31343" y="58969"/>
                </a:lnTo>
                <a:lnTo>
                  <a:pt x="27767" y="65453"/>
                </a:lnTo>
                <a:lnTo>
                  <a:pt x="24113" y="71046"/>
                </a:lnTo>
                <a:lnTo>
                  <a:pt x="16666" y="80647"/>
                </a:lnTo>
                <a:lnTo>
                  <a:pt x="12902" y="90065"/>
                </a:lnTo>
                <a:lnTo>
                  <a:pt x="9123" y="102694"/>
                </a:lnTo>
                <a:lnTo>
                  <a:pt x="5333" y="117463"/>
                </a:lnTo>
                <a:lnTo>
                  <a:pt x="2807" y="128579"/>
                </a:lnTo>
                <a:lnTo>
                  <a:pt x="1124" y="137260"/>
                </a:lnTo>
                <a:lnTo>
                  <a:pt x="0" y="144317"/>
                </a:lnTo>
                <a:lnTo>
                  <a:pt x="522" y="151562"/>
                </a:lnTo>
                <a:lnTo>
                  <a:pt x="2139" y="158932"/>
                </a:lnTo>
                <a:lnTo>
                  <a:pt x="4488" y="166385"/>
                </a:lnTo>
                <a:lnTo>
                  <a:pt x="7323" y="173894"/>
                </a:lnTo>
                <a:lnTo>
                  <a:pt x="10483" y="181440"/>
                </a:lnTo>
                <a:lnTo>
                  <a:pt x="13861" y="189010"/>
                </a:lnTo>
                <a:lnTo>
                  <a:pt x="17382" y="194057"/>
                </a:lnTo>
                <a:lnTo>
                  <a:pt x="20999" y="197422"/>
                </a:lnTo>
                <a:lnTo>
                  <a:pt x="24681" y="199665"/>
                </a:lnTo>
                <a:lnTo>
                  <a:pt x="29676" y="201161"/>
                </a:lnTo>
                <a:lnTo>
                  <a:pt x="35545" y="202158"/>
                </a:lnTo>
                <a:lnTo>
                  <a:pt x="41998" y="202822"/>
                </a:lnTo>
                <a:lnTo>
                  <a:pt x="47570" y="203265"/>
                </a:lnTo>
                <a:lnTo>
                  <a:pt x="57148" y="203757"/>
                </a:lnTo>
                <a:lnTo>
                  <a:pt x="67830" y="202619"/>
                </a:lnTo>
                <a:lnTo>
                  <a:pt x="100020" y="197967"/>
                </a:lnTo>
                <a:lnTo>
                  <a:pt x="116730" y="194949"/>
                </a:lnTo>
                <a:lnTo>
                  <a:pt x="132952" y="191666"/>
                </a:lnTo>
                <a:lnTo>
                  <a:pt x="148846" y="188208"/>
                </a:lnTo>
                <a:lnTo>
                  <a:pt x="161983" y="185902"/>
                </a:lnTo>
                <a:lnTo>
                  <a:pt x="173280" y="184366"/>
                </a:lnTo>
                <a:lnTo>
                  <a:pt x="183352" y="183341"/>
                </a:lnTo>
                <a:lnTo>
                  <a:pt x="195146" y="182658"/>
                </a:lnTo>
                <a:lnTo>
                  <a:pt x="221798" y="181899"/>
                </a:lnTo>
                <a:lnTo>
                  <a:pt x="272558" y="181345"/>
                </a:lnTo>
                <a:lnTo>
                  <a:pt x="277476" y="182597"/>
                </a:lnTo>
                <a:lnTo>
                  <a:pt x="286329" y="187375"/>
                </a:lnTo>
                <a:lnTo>
                  <a:pt x="294496" y="193732"/>
                </a:lnTo>
                <a:lnTo>
                  <a:pt x="302360" y="200791"/>
                </a:lnTo>
                <a:lnTo>
                  <a:pt x="310088" y="208161"/>
                </a:lnTo>
                <a:lnTo>
                  <a:pt x="312657" y="211905"/>
                </a:lnTo>
                <a:lnTo>
                  <a:pt x="315511" y="219451"/>
                </a:lnTo>
                <a:lnTo>
                  <a:pt x="316780" y="227038"/>
                </a:lnTo>
                <a:lnTo>
                  <a:pt x="317344" y="234643"/>
                </a:lnTo>
                <a:lnTo>
                  <a:pt x="317594" y="242257"/>
                </a:lnTo>
                <a:lnTo>
                  <a:pt x="316390" y="247335"/>
                </a:lnTo>
                <a:lnTo>
                  <a:pt x="314318" y="253261"/>
                </a:lnTo>
                <a:lnTo>
                  <a:pt x="311667" y="259751"/>
                </a:lnTo>
                <a:lnTo>
                  <a:pt x="308630" y="265348"/>
                </a:lnTo>
                <a:lnTo>
                  <a:pt x="301867" y="274953"/>
                </a:lnTo>
                <a:lnTo>
                  <a:pt x="294630" y="283455"/>
                </a:lnTo>
                <a:lnTo>
                  <a:pt x="290921" y="287501"/>
                </a:lnTo>
                <a:lnTo>
                  <a:pt x="284639" y="292738"/>
                </a:lnTo>
                <a:lnTo>
                  <a:pt x="276641" y="298769"/>
                </a:lnTo>
                <a:lnTo>
                  <a:pt x="267499" y="305330"/>
                </a:lnTo>
                <a:lnTo>
                  <a:pt x="260133" y="309704"/>
                </a:lnTo>
                <a:lnTo>
                  <a:pt x="253954" y="312619"/>
                </a:lnTo>
                <a:lnTo>
                  <a:pt x="248564" y="314563"/>
                </a:lnTo>
                <a:lnTo>
                  <a:pt x="242431" y="315859"/>
                </a:lnTo>
                <a:lnTo>
                  <a:pt x="235802" y="316723"/>
                </a:lnTo>
                <a:lnTo>
                  <a:pt x="228843" y="317300"/>
                </a:lnTo>
                <a:lnTo>
                  <a:pt x="222933" y="317683"/>
                </a:lnTo>
                <a:lnTo>
                  <a:pt x="212980" y="318110"/>
                </a:lnTo>
                <a:lnTo>
                  <a:pt x="188102" y="318350"/>
                </a:lnTo>
                <a:lnTo>
                  <a:pt x="175453" y="317114"/>
                </a:lnTo>
                <a:lnTo>
                  <a:pt x="160670" y="315020"/>
                </a:lnTo>
                <a:lnTo>
                  <a:pt x="89194" y="3070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5"/>
          <p:cNvSpPr/>
          <p:nvPr/>
        </p:nvSpPr>
        <p:spPr>
          <a:xfrm>
            <a:off x="7235190" y="4709159"/>
            <a:ext cx="285751" cy="1"/>
          </a:xfrm>
          <a:custGeom>
            <a:avLst/>
            <a:gdLst/>
            <a:ahLst/>
            <a:cxnLst/>
            <a:rect l="0" t="0" r="0" b="0"/>
            <a:pathLst>
              <a:path w="285751" h="1">
                <a:moveTo>
                  <a:pt x="0" y="0"/>
                </a:move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6"/>
          <p:cNvSpPr/>
          <p:nvPr/>
        </p:nvSpPr>
        <p:spPr>
          <a:xfrm>
            <a:off x="7269480" y="4800600"/>
            <a:ext cx="217171" cy="11430"/>
          </a:xfrm>
          <a:custGeom>
            <a:avLst/>
            <a:gdLst/>
            <a:ahLst/>
            <a:cxnLst/>
            <a:rect l="0" t="0" r="0" b="0"/>
            <a:pathLst>
              <a:path w="217171" h="11430">
                <a:moveTo>
                  <a:pt x="0" y="0"/>
                </a:moveTo>
                <a:lnTo>
                  <a:pt x="189530" y="0"/>
                </a:lnTo>
                <a:lnTo>
                  <a:pt x="196203" y="1270"/>
                </a:lnTo>
                <a:lnTo>
                  <a:pt x="201922" y="3386"/>
                </a:lnTo>
                <a:lnTo>
                  <a:pt x="217170" y="114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7"/>
          <p:cNvSpPr/>
          <p:nvPr/>
        </p:nvSpPr>
        <p:spPr>
          <a:xfrm>
            <a:off x="7670199" y="4561101"/>
            <a:ext cx="365092" cy="342369"/>
          </a:xfrm>
          <a:custGeom>
            <a:avLst/>
            <a:gdLst/>
            <a:ahLst/>
            <a:cxnLst/>
            <a:rect l="0" t="0" r="0" b="0"/>
            <a:pathLst>
              <a:path w="365092" h="342369">
                <a:moveTo>
                  <a:pt x="10760" y="56618"/>
                </a:moveTo>
                <a:lnTo>
                  <a:pt x="16828" y="44483"/>
                </a:lnTo>
                <a:lnTo>
                  <a:pt x="23194" y="35138"/>
                </a:lnTo>
                <a:lnTo>
                  <a:pt x="30256" y="26752"/>
                </a:lnTo>
                <a:lnTo>
                  <a:pt x="37628" y="18791"/>
                </a:lnTo>
                <a:lnTo>
                  <a:pt x="42642" y="16160"/>
                </a:lnTo>
                <a:lnTo>
                  <a:pt x="48525" y="14406"/>
                </a:lnTo>
                <a:lnTo>
                  <a:pt x="54987" y="13237"/>
                </a:lnTo>
                <a:lnTo>
                  <a:pt x="61835" y="11188"/>
                </a:lnTo>
                <a:lnTo>
                  <a:pt x="68940" y="8551"/>
                </a:lnTo>
                <a:lnTo>
                  <a:pt x="76216" y="5524"/>
                </a:lnTo>
                <a:lnTo>
                  <a:pt x="83608" y="3505"/>
                </a:lnTo>
                <a:lnTo>
                  <a:pt x="91076" y="2159"/>
                </a:lnTo>
                <a:lnTo>
                  <a:pt x="98594" y="1263"/>
                </a:lnTo>
                <a:lnTo>
                  <a:pt x="106146" y="665"/>
                </a:lnTo>
                <a:lnTo>
                  <a:pt x="113721" y="266"/>
                </a:lnTo>
                <a:lnTo>
                  <a:pt x="121311" y="0"/>
                </a:lnTo>
                <a:lnTo>
                  <a:pt x="128910" y="1093"/>
                </a:lnTo>
                <a:lnTo>
                  <a:pt x="136518" y="3092"/>
                </a:lnTo>
                <a:lnTo>
                  <a:pt x="144128" y="5694"/>
                </a:lnTo>
                <a:lnTo>
                  <a:pt x="151742" y="7429"/>
                </a:lnTo>
                <a:lnTo>
                  <a:pt x="159358" y="8585"/>
                </a:lnTo>
                <a:lnTo>
                  <a:pt x="166976" y="9356"/>
                </a:lnTo>
                <a:lnTo>
                  <a:pt x="174595" y="11140"/>
                </a:lnTo>
                <a:lnTo>
                  <a:pt x="182213" y="13599"/>
                </a:lnTo>
                <a:lnTo>
                  <a:pt x="189832" y="16509"/>
                </a:lnTo>
                <a:lnTo>
                  <a:pt x="196182" y="19719"/>
                </a:lnTo>
                <a:lnTo>
                  <a:pt x="206624" y="26672"/>
                </a:lnTo>
                <a:lnTo>
                  <a:pt x="211186" y="31574"/>
                </a:lnTo>
                <a:lnTo>
                  <a:pt x="215497" y="37382"/>
                </a:lnTo>
                <a:lnTo>
                  <a:pt x="219642" y="43795"/>
                </a:lnTo>
                <a:lnTo>
                  <a:pt x="223674" y="50609"/>
                </a:lnTo>
                <a:lnTo>
                  <a:pt x="227633" y="57693"/>
                </a:lnTo>
                <a:lnTo>
                  <a:pt x="231543" y="64955"/>
                </a:lnTo>
                <a:lnTo>
                  <a:pt x="234148" y="72336"/>
                </a:lnTo>
                <a:lnTo>
                  <a:pt x="235885" y="79797"/>
                </a:lnTo>
                <a:lnTo>
                  <a:pt x="237044" y="87311"/>
                </a:lnTo>
                <a:lnTo>
                  <a:pt x="239086" y="94860"/>
                </a:lnTo>
                <a:lnTo>
                  <a:pt x="241718" y="102432"/>
                </a:lnTo>
                <a:lnTo>
                  <a:pt x="244742" y="110022"/>
                </a:lnTo>
                <a:lnTo>
                  <a:pt x="246758" y="117620"/>
                </a:lnTo>
                <a:lnTo>
                  <a:pt x="248102" y="125226"/>
                </a:lnTo>
                <a:lnTo>
                  <a:pt x="248999" y="132837"/>
                </a:lnTo>
                <a:lnTo>
                  <a:pt x="248326" y="140451"/>
                </a:lnTo>
                <a:lnTo>
                  <a:pt x="246607" y="148067"/>
                </a:lnTo>
                <a:lnTo>
                  <a:pt x="244192" y="155684"/>
                </a:lnTo>
                <a:lnTo>
                  <a:pt x="238121" y="177694"/>
                </a:lnTo>
                <a:lnTo>
                  <a:pt x="234724" y="190676"/>
                </a:lnTo>
                <a:lnTo>
                  <a:pt x="228649" y="204410"/>
                </a:lnTo>
                <a:lnTo>
                  <a:pt x="220790" y="218646"/>
                </a:lnTo>
                <a:lnTo>
                  <a:pt x="211740" y="233217"/>
                </a:lnTo>
                <a:lnTo>
                  <a:pt x="201897" y="246741"/>
                </a:lnTo>
                <a:lnTo>
                  <a:pt x="191525" y="259567"/>
                </a:lnTo>
                <a:lnTo>
                  <a:pt x="180800" y="271927"/>
                </a:lnTo>
                <a:lnTo>
                  <a:pt x="171110" y="282707"/>
                </a:lnTo>
                <a:lnTo>
                  <a:pt x="153569" y="301459"/>
                </a:lnTo>
                <a:lnTo>
                  <a:pt x="135484" y="320228"/>
                </a:lnTo>
                <a:lnTo>
                  <a:pt x="129469" y="325068"/>
                </a:lnTo>
                <a:lnTo>
                  <a:pt x="122919" y="329565"/>
                </a:lnTo>
                <a:lnTo>
                  <a:pt x="116014" y="333833"/>
                </a:lnTo>
                <a:lnTo>
                  <a:pt x="104953" y="338575"/>
                </a:lnTo>
                <a:lnTo>
                  <a:pt x="94534" y="340683"/>
                </a:lnTo>
                <a:lnTo>
                  <a:pt x="88200" y="341245"/>
                </a:lnTo>
                <a:lnTo>
                  <a:pt x="75658" y="341869"/>
                </a:lnTo>
                <a:lnTo>
                  <a:pt x="65850" y="342146"/>
                </a:lnTo>
                <a:lnTo>
                  <a:pt x="53189" y="342303"/>
                </a:lnTo>
                <a:lnTo>
                  <a:pt x="49206" y="341055"/>
                </a:lnTo>
                <a:lnTo>
                  <a:pt x="41394" y="336281"/>
                </a:lnTo>
                <a:lnTo>
                  <a:pt x="33688" y="329926"/>
                </a:lnTo>
                <a:lnTo>
                  <a:pt x="26031" y="322869"/>
                </a:lnTo>
                <a:lnTo>
                  <a:pt x="18394" y="315499"/>
                </a:lnTo>
                <a:lnTo>
                  <a:pt x="14579" y="310485"/>
                </a:lnTo>
                <a:lnTo>
                  <a:pt x="10767" y="304603"/>
                </a:lnTo>
                <a:lnTo>
                  <a:pt x="6955" y="298141"/>
                </a:lnTo>
                <a:lnTo>
                  <a:pt x="2719" y="287575"/>
                </a:lnTo>
                <a:lnTo>
                  <a:pt x="837" y="277376"/>
                </a:lnTo>
                <a:lnTo>
                  <a:pt x="335" y="271100"/>
                </a:lnTo>
                <a:lnTo>
                  <a:pt x="0" y="264376"/>
                </a:lnTo>
                <a:lnTo>
                  <a:pt x="1046" y="257354"/>
                </a:lnTo>
                <a:lnTo>
                  <a:pt x="3014" y="250132"/>
                </a:lnTo>
                <a:lnTo>
                  <a:pt x="5596" y="242777"/>
                </a:lnTo>
                <a:lnTo>
                  <a:pt x="8588" y="235334"/>
                </a:lnTo>
                <a:lnTo>
                  <a:pt x="11853" y="227833"/>
                </a:lnTo>
                <a:lnTo>
                  <a:pt x="15298" y="220291"/>
                </a:lnTo>
                <a:lnTo>
                  <a:pt x="18865" y="213993"/>
                </a:lnTo>
                <a:lnTo>
                  <a:pt x="26217" y="203609"/>
                </a:lnTo>
                <a:lnTo>
                  <a:pt x="33716" y="194761"/>
                </a:lnTo>
                <a:lnTo>
                  <a:pt x="37494" y="190624"/>
                </a:lnTo>
                <a:lnTo>
                  <a:pt x="42553" y="187865"/>
                </a:lnTo>
                <a:lnTo>
                  <a:pt x="48466" y="186026"/>
                </a:lnTo>
                <a:lnTo>
                  <a:pt x="54947" y="184800"/>
                </a:lnTo>
                <a:lnTo>
                  <a:pt x="61808" y="183983"/>
                </a:lnTo>
                <a:lnTo>
                  <a:pt x="68923" y="183438"/>
                </a:lnTo>
                <a:lnTo>
                  <a:pt x="76205" y="183075"/>
                </a:lnTo>
                <a:lnTo>
                  <a:pt x="91070" y="182671"/>
                </a:lnTo>
                <a:lnTo>
                  <a:pt x="133445" y="182412"/>
                </a:lnTo>
                <a:lnTo>
                  <a:pt x="144620" y="183661"/>
                </a:lnTo>
                <a:lnTo>
                  <a:pt x="154610" y="185764"/>
                </a:lnTo>
                <a:lnTo>
                  <a:pt x="163811" y="188435"/>
                </a:lnTo>
                <a:lnTo>
                  <a:pt x="175023" y="192756"/>
                </a:lnTo>
                <a:lnTo>
                  <a:pt x="187579" y="198177"/>
                </a:lnTo>
                <a:lnTo>
                  <a:pt x="201029" y="204331"/>
                </a:lnTo>
                <a:lnTo>
                  <a:pt x="215077" y="212243"/>
                </a:lnTo>
                <a:lnTo>
                  <a:pt x="229521" y="221328"/>
                </a:lnTo>
                <a:lnTo>
                  <a:pt x="244231" y="231195"/>
                </a:lnTo>
                <a:lnTo>
                  <a:pt x="277508" y="252318"/>
                </a:lnTo>
                <a:lnTo>
                  <a:pt x="295272" y="263285"/>
                </a:lnTo>
                <a:lnTo>
                  <a:pt x="308385" y="273136"/>
                </a:lnTo>
                <a:lnTo>
                  <a:pt x="318397" y="282244"/>
                </a:lnTo>
                <a:lnTo>
                  <a:pt x="332908" y="297866"/>
                </a:lnTo>
                <a:lnTo>
                  <a:pt x="343590" y="309043"/>
                </a:lnTo>
                <a:lnTo>
                  <a:pt x="348217" y="315071"/>
                </a:lnTo>
                <a:lnTo>
                  <a:pt x="352571" y="321631"/>
                </a:lnTo>
                <a:lnTo>
                  <a:pt x="365091" y="3423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8"/>
          <p:cNvSpPr/>
          <p:nvPr/>
        </p:nvSpPr>
        <p:spPr>
          <a:xfrm>
            <a:off x="8059972" y="4526283"/>
            <a:ext cx="363260" cy="411137"/>
          </a:xfrm>
          <a:custGeom>
            <a:avLst/>
            <a:gdLst/>
            <a:ahLst/>
            <a:cxnLst/>
            <a:rect l="0" t="0" r="0" b="0"/>
            <a:pathLst>
              <a:path w="363260" h="411137">
                <a:moveTo>
                  <a:pt x="55328" y="11426"/>
                </a:moveTo>
                <a:lnTo>
                  <a:pt x="67463" y="5359"/>
                </a:lnTo>
                <a:lnTo>
                  <a:pt x="76808" y="2380"/>
                </a:lnTo>
                <a:lnTo>
                  <a:pt x="86464" y="1056"/>
                </a:lnTo>
                <a:lnTo>
                  <a:pt x="92596" y="702"/>
                </a:lnTo>
                <a:lnTo>
                  <a:pt x="104911" y="310"/>
                </a:lnTo>
                <a:lnTo>
                  <a:pt x="114618" y="136"/>
                </a:lnTo>
                <a:lnTo>
                  <a:pt x="255235" y="0"/>
                </a:lnTo>
                <a:lnTo>
                  <a:pt x="262259" y="1269"/>
                </a:lnTo>
                <a:lnTo>
                  <a:pt x="273451" y="6065"/>
                </a:lnTo>
                <a:lnTo>
                  <a:pt x="275673" y="7853"/>
                </a:lnTo>
                <a:lnTo>
                  <a:pt x="275885" y="9044"/>
                </a:lnTo>
                <a:lnTo>
                  <a:pt x="274756" y="9838"/>
                </a:lnTo>
                <a:lnTo>
                  <a:pt x="270114" y="10720"/>
                </a:lnTo>
                <a:lnTo>
                  <a:pt x="267098" y="10956"/>
                </a:lnTo>
                <a:lnTo>
                  <a:pt x="263818" y="12382"/>
                </a:lnTo>
                <a:lnTo>
                  <a:pt x="256787" y="17355"/>
                </a:lnTo>
                <a:lnTo>
                  <a:pt x="251864" y="19189"/>
                </a:lnTo>
                <a:lnTo>
                  <a:pt x="246041" y="20411"/>
                </a:lnTo>
                <a:lnTo>
                  <a:pt x="239620" y="21227"/>
                </a:lnTo>
                <a:lnTo>
                  <a:pt x="231529" y="21770"/>
                </a:lnTo>
                <a:lnTo>
                  <a:pt x="222325" y="22132"/>
                </a:lnTo>
                <a:lnTo>
                  <a:pt x="212380" y="22374"/>
                </a:lnTo>
                <a:lnTo>
                  <a:pt x="203208" y="23804"/>
                </a:lnTo>
                <a:lnTo>
                  <a:pt x="194555" y="26029"/>
                </a:lnTo>
                <a:lnTo>
                  <a:pt x="186246" y="28781"/>
                </a:lnTo>
                <a:lnTo>
                  <a:pt x="171817" y="30616"/>
                </a:lnTo>
                <a:lnTo>
                  <a:pt x="153307" y="31840"/>
                </a:lnTo>
                <a:lnTo>
                  <a:pt x="132076" y="32655"/>
                </a:lnTo>
                <a:lnTo>
                  <a:pt x="115384" y="34469"/>
                </a:lnTo>
                <a:lnTo>
                  <a:pt x="101715" y="36948"/>
                </a:lnTo>
                <a:lnTo>
                  <a:pt x="90063" y="39871"/>
                </a:lnTo>
                <a:lnTo>
                  <a:pt x="78484" y="43090"/>
                </a:lnTo>
                <a:lnTo>
                  <a:pt x="55459" y="50052"/>
                </a:lnTo>
                <a:lnTo>
                  <a:pt x="46526" y="54957"/>
                </a:lnTo>
                <a:lnTo>
                  <a:pt x="39299" y="60767"/>
                </a:lnTo>
                <a:lnTo>
                  <a:pt x="23062" y="77693"/>
                </a:lnTo>
                <a:lnTo>
                  <a:pt x="18577" y="82274"/>
                </a:lnTo>
                <a:lnTo>
                  <a:pt x="15587" y="86598"/>
                </a:lnTo>
                <a:lnTo>
                  <a:pt x="10109" y="98752"/>
                </a:lnTo>
                <a:lnTo>
                  <a:pt x="2277" y="110396"/>
                </a:lnTo>
                <a:lnTo>
                  <a:pt x="0" y="118066"/>
                </a:lnTo>
                <a:lnTo>
                  <a:pt x="663" y="123160"/>
                </a:lnTo>
                <a:lnTo>
                  <a:pt x="4786" y="135592"/>
                </a:lnTo>
                <a:lnTo>
                  <a:pt x="8178" y="144736"/>
                </a:lnTo>
                <a:lnTo>
                  <a:pt x="15252" y="153513"/>
                </a:lnTo>
                <a:lnTo>
                  <a:pt x="18451" y="155681"/>
                </a:lnTo>
                <a:lnTo>
                  <a:pt x="29322" y="159160"/>
                </a:lnTo>
                <a:lnTo>
                  <a:pt x="30370" y="159445"/>
                </a:lnTo>
                <a:lnTo>
                  <a:pt x="37914" y="159847"/>
                </a:lnTo>
                <a:lnTo>
                  <a:pt x="94872" y="160001"/>
                </a:lnTo>
                <a:lnTo>
                  <a:pt x="105821" y="158737"/>
                </a:lnTo>
                <a:lnTo>
                  <a:pt x="118200" y="156623"/>
                </a:lnTo>
                <a:lnTo>
                  <a:pt x="131532" y="153944"/>
                </a:lnTo>
                <a:lnTo>
                  <a:pt x="142960" y="152158"/>
                </a:lnTo>
                <a:lnTo>
                  <a:pt x="153120" y="150968"/>
                </a:lnTo>
                <a:lnTo>
                  <a:pt x="162433" y="150174"/>
                </a:lnTo>
                <a:lnTo>
                  <a:pt x="174991" y="149645"/>
                </a:lnTo>
                <a:lnTo>
                  <a:pt x="205878" y="149057"/>
                </a:lnTo>
                <a:lnTo>
                  <a:pt x="223005" y="150170"/>
                </a:lnTo>
                <a:lnTo>
                  <a:pt x="240772" y="152182"/>
                </a:lnTo>
                <a:lnTo>
                  <a:pt x="258968" y="154794"/>
                </a:lnTo>
                <a:lnTo>
                  <a:pt x="273637" y="157805"/>
                </a:lnTo>
                <a:lnTo>
                  <a:pt x="285958" y="161082"/>
                </a:lnTo>
                <a:lnTo>
                  <a:pt x="296710" y="164537"/>
                </a:lnTo>
                <a:lnTo>
                  <a:pt x="305150" y="168110"/>
                </a:lnTo>
                <a:lnTo>
                  <a:pt x="312045" y="171762"/>
                </a:lnTo>
                <a:lnTo>
                  <a:pt x="323095" y="179207"/>
                </a:lnTo>
                <a:lnTo>
                  <a:pt x="332239" y="186749"/>
                </a:lnTo>
                <a:lnTo>
                  <a:pt x="340536" y="197721"/>
                </a:lnTo>
                <a:lnTo>
                  <a:pt x="344526" y="204203"/>
                </a:lnTo>
                <a:lnTo>
                  <a:pt x="348456" y="212334"/>
                </a:lnTo>
                <a:lnTo>
                  <a:pt x="352347" y="221565"/>
                </a:lnTo>
                <a:lnTo>
                  <a:pt x="356211" y="231529"/>
                </a:lnTo>
                <a:lnTo>
                  <a:pt x="358786" y="240712"/>
                </a:lnTo>
                <a:lnTo>
                  <a:pt x="360503" y="249373"/>
                </a:lnTo>
                <a:lnTo>
                  <a:pt x="361648" y="257688"/>
                </a:lnTo>
                <a:lnTo>
                  <a:pt x="362411" y="265771"/>
                </a:lnTo>
                <a:lnTo>
                  <a:pt x="362920" y="273699"/>
                </a:lnTo>
                <a:lnTo>
                  <a:pt x="363259" y="281525"/>
                </a:lnTo>
                <a:lnTo>
                  <a:pt x="362215" y="289282"/>
                </a:lnTo>
                <a:lnTo>
                  <a:pt x="360249" y="296993"/>
                </a:lnTo>
                <a:lnTo>
                  <a:pt x="357670" y="304674"/>
                </a:lnTo>
                <a:lnTo>
                  <a:pt x="353409" y="313605"/>
                </a:lnTo>
                <a:lnTo>
                  <a:pt x="348028" y="323369"/>
                </a:lnTo>
                <a:lnTo>
                  <a:pt x="341901" y="333688"/>
                </a:lnTo>
                <a:lnTo>
                  <a:pt x="335276" y="341837"/>
                </a:lnTo>
                <a:lnTo>
                  <a:pt x="328320" y="348541"/>
                </a:lnTo>
                <a:lnTo>
                  <a:pt x="321142" y="354279"/>
                </a:lnTo>
                <a:lnTo>
                  <a:pt x="315088" y="359375"/>
                </a:lnTo>
                <a:lnTo>
                  <a:pt x="304973" y="368424"/>
                </a:lnTo>
                <a:lnTo>
                  <a:pt x="299228" y="372614"/>
                </a:lnTo>
                <a:lnTo>
                  <a:pt x="292858" y="376678"/>
                </a:lnTo>
                <a:lnTo>
                  <a:pt x="286072" y="380658"/>
                </a:lnTo>
                <a:lnTo>
                  <a:pt x="268370" y="391853"/>
                </a:lnTo>
                <a:lnTo>
                  <a:pt x="258316" y="398394"/>
                </a:lnTo>
                <a:lnTo>
                  <a:pt x="249073" y="402754"/>
                </a:lnTo>
                <a:lnTo>
                  <a:pt x="240371" y="405662"/>
                </a:lnTo>
                <a:lnTo>
                  <a:pt x="232030" y="407600"/>
                </a:lnTo>
                <a:lnTo>
                  <a:pt x="225199" y="408892"/>
                </a:lnTo>
                <a:lnTo>
                  <a:pt x="214222" y="410328"/>
                </a:lnTo>
                <a:lnTo>
                  <a:pt x="208248" y="410711"/>
                </a:lnTo>
                <a:lnTo>
                  <a:pt x="201724" y="410966"/>
                </a:lnTo>
                <a:lnTo>
                  <a:pt x="194835" y="411136"/>
                </a:lnTo>
                <a:lnTo>
                  <a:pt x="188973" y="409980"/>
                </a:lnTo>
                <a:lnTo>
                  <a:pt x="174654" y="403554"/>
                </a:lnTo>
                <a:lnTo>
                  <a:pt x="166358" y="401605"/>
                </a:lnTo>
                <a:lnTo>
                  <a:pt x="155051" y="400739"/>
                </a:lnTo>
                <a:lnTo>
                  <a:pt x="123907" y="400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9"/>
          <p:cNvSpPr/>
          <p:nvPr/>
        </p:nvSpPr>
        <p:spPr>
          <a:xfrm>
            <a:off x="4960620" y="4023359"/>
            <a:ext cx="240031" cy="228601"/>
          </a:xfrm>
          <a:custGeom>
            <a:avLst/>
            <a:gdLst/>
            <a:ahLst/>
            <a:cxnLst/>
            <a:rect l="0" t="0" r="0" b="0"/>
            <a:pathLst>
              <a:path w="240031" h="228601">
                <a:moveTo>
                  <a:pt x="0" y="228600"/>
                </a:moveTo>
                <a:lnTo>
                  <a:pt x="12135" y="222533"/>
                </a:lnTo>
                <a:lnTo>
                  <a:pt x="16980" y="219475"/>
                </a:lnTo>
                <a:lnTo>
                  <a:pt x="21480" y="216167"/>
                </a:lnTo>
                <a:lnTo>
                  <a:pt x="25750" y="212692"/>
                </a:lnTo>
                <a:lnTo>
                  <a:pt x="29866" y="209104"/>
                </a:lnTo>
                <a:lnTo>
                  <a:pt x="33881" y="205443"/>
                </a:lnTo>
                <a:lnTo>
                  <a:pt x="37827" y="201732"/>
                </a:lnTo>
                <a:lnTo>
                  <a:pt x="41728" y="196718"/>
                </a:lnTo>
                <a:lnTo>
                  <a:pt x="45598" y="190836"/>
                </a:lnTo>
                <a:lnTo>
                  <a:pt x="49449" y="184374"/>
                </a:lnTo>
                <a:lnTo>
                  <a:pt x="54556" y="178796"/>
                </a:lnTo>
                <a:lnTo>
                  <a:pt x="60501" y="173808"/>
                </a:lnTo>
                <a:lnTo>
                  <a:pt x="67004" y="169212"/>
                </a:lnTo>
                <a:lnTo>
                  <a:pt x="72609" y="163608"/>
                </a:lnTo>
                <a:lnTo>
                  <a:pt x="77615" y="157332"/>
                </a:lnTo>
                <a:lnTo>
                  <a:pt x="82224" y="150608"/>
                </a:lnTo>
                <a:lnTo>
                  <a:pt x="87836" y="143586"/>
                </a:lnTo>
                <a:lnTo>
                  <a:pt x="94117" y="136364"/>
                </a:lnTo>
                <a:lnTo>
                  <a:pt x="100844" y="129009"/>
                </a:lnTo>
                <a:lnTo>
                  <a:pt x="115093" y="114065"/>
                </a:lnTo>
                <a:lnTo>
                  <a:pt x="122449" y="106523"/>
                </a:lnTo>
                <a:lnTo>
                  <a:pt x="128622" y="98956"/>
                </a:lnTo>
                <a:lnTo>
                  <a:pt x="134008" y="91371"/>
                </a:lnTo>
                <a:lnTo>
                  <a:pt x="138869" y="83774"/>
                </a:lnTo>
                <a:lnTo>
                  <a:pt x="144649" y="77439"/>
                </a:lnTo>
                <a:lnTo>
                  <a:pt x="151042" y="71946"/>
                </a:lnTo>
                <a:lnTo>
                  <a:pt x="157845" y="67014"/>
                </a:lnTo>
                <a:lnTo>
                  <a:pt x="163650" y="62457"/>
                </a:lnTo>
                <a:lnTo>
                  <a:pt x="168790" y="58148"/>
                </a:lnTo>
                <a:lnTo>
                  <a:pt x="173486" y="54006"/>
                </a:lnTo>
                <a:lnTo>
                  <a:pt x="180427" y="48704"/>
                </a:lnTo>
                <a:lnTo>
                  <a:pt x="188865" y="42629"/>
                </a:lnTo>
                <a:lnTo>
                  <a:pt x="198300" y="36040"/>
                </a:lnTo>
                <a:lnTo>
                  <a:pt x="207130" y="29107"/>
                </a:lnTo>
                <a:lnTo>
                  <a:pt x="215556" y="2194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90"/>
          <p:cNvSpPr/>
          <p:nvPr/>
        </p:nvSpPr>
        <p:spPr>
          <a:xfrm>
            <a:off x="5063490" y="4091939"/>
            <a:ext cx="194311" cy="297181"/>
          </a:xfrm>
          <a:custGeom>
            <a:avLst/>
            <a:gdLst/>
            <a:ahLst/>
            <a:cxnLst/>
            <a:rect l="0" t="0" r="0" b="0"/>
            <a:pathLst>
              <a:path w="194311" h="297181">
                <a:moveTo>
                  <a:pt x="0" y="297180"/>
                </a:moveTo>
                <a:lnTo>
                  <a:pt x="0" y="285045"/>
                </a:lnTo>
                <a:lnTo>
                  <a:pt x="1269" y="281470"/>
                </a:lnTo>
                <a:lnTo>
                  <a:pt x="3386" y="279087"/>
                </a:lnTo>
                <a:lnTo>
                  <a:pt x="6068" y="277498"/>
                </a:lnTo>
                <a:lnTo>
                  <a:pt x="10395" y="272629"/>
                </a:lnTo>
                <a:lnTo>
                  <a:pt x="15820" y="265573"/>
                </a:lnTo>
                <a:lnTo>
                  <a:pt x="100618" y="148366"/>
                </a:lnTo>
                <a:lnTo>
                  <a:pt x="112799" y="129391"/>
                </a:lnTo>
                <a:lnTo>
                  <a:pt x="124729" y="109121"/>
                </a:lnTo>
                <a:lnTo>
                  <a:pt x="136492" y="87987"/>
                </a:lnTo>
                <a:lnTo>
                  <a:pt x="146875" y="70088"/>
                </a:lnTo>
                <a:lnTo>
                  <a:pt x="156336" y="54345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1"/>
          <p:cNvSpPr/>
          <p:nvPr/>
        </p:nvSpPr>
        <p:spPr>
          <a:xfrm>
            <a:off x="5246840" y="3646851"/>
            <a:ext cx="433870" cy="512855"/>
          </a:xfrm>
          <a:custGeom>
            <a:avLst/>
            <a:gdLst/>
            <a:ahLst/>
            <a:cxnLst/>
            <a:rect l="0" t="0" r="0" b="0"/>
            <a:pathLst>
              <a:path w="433870" h="512855">
                <a:moveTo>
                  <a:pt x="10960" y="182199"/>
                </a:moveTo>
                <a:lnTo>
                  <a:pt x="4892" y="176131"/>
                </a:lnTo>
                <a:lnTo>
                  <a:pt x="3105" y="173073"/>
                </a:lnTo>
                <a:lnTo>
                  <a:pt x="1118" y="166290"/>
                </a:lnTo>
                <a:lnTo>
                  <a:pt x="236" y="155654"/>
                </a:lnTo>
                <a:lnTo>
                  <a:pt x="0" y="149263"/>
                </a:lnTo>
                <a:lnTo>
                  <a:pt x="1114" y="143731"/>
                </a:lnTo>
                <a:lnTo>
                  <a:pt x="5737" y="134199"/>
                </a:lnTo>
                <a:lnTo>
                  <a:pt x="19053" y="116461"/>
                </a:lnTo>
                <a:lnTo>
                  <a:pt x="26410" y="103875"/>
                </a:lnTo>
                <a:lnTo>
                  <a:pt x="35230" y="94423"/>
                </a:lnTo>
                <a:lnTo>
                  <a:pt x="47460" y="83041"/>
                </a:lnTo>
                <a:lnTo>
                  <a:pt x="61963" y="70374"/>
                </a:lnTo>
                <a:lnTo>
                  <a:pt x="74172" y="60659"/>
                </a:lnTo>
                <a:lnTo>
                  <a:pt x="84851" y="52912"/>
                </a:lnTo>
                <a:lnTo>
                  <a:pt x="94510" y="46478"/>
                </a:lnTo>
                <a:lnTo>
                  <a:pt x="103490" y="40918"/>
                </a:lnTo>
                <a:lnTo>
                  <a:pt x="112017" y="35941"/>
                </a:lnTo>
                <a:lnTo>
                  <a:pt x="128264" y="27025"/>
                </a:lnTo>
                <a:lnTo>
                  <a:pt x="151691" y="14865"/>
                </a:lnTo>
                <a:lnTo>
                  <a:pt x="167063" y="7075"/>
                </a:lnTo>
                <a:lnTo>
                  <a:pt x="174719" y="4490"/>
                </a:lnTo>
                <a:lnTo>
                  <a:pt x="182362" y="2766"/>
                </a:lnTo>
                <a:lnTo>
                  <a:pt x="189998" y="1617"/>
                </a:lnTo>
                <a:lnTo>
                  <a:pt x="197629" y="851"/>
                </a:lnTo>
                <a:lnTo>
                  <a:pt x="205255" y="340"/>
                </a:lnTo>
                <a:lnTo>
                  <a:pt x="212880" y="0"/>
                </a:lnTo>
                <a:lnTo>
                  <a:pt x="219234" y="1043"/>
                </a:lnTo>
                <a:lnTo>
                  <a:pt x="229679" y="5588"/>
                </a:lnTo>
                <a:lnTo>
                  <a:pt x="238555" y="8455"/>
                </a:lnTo>
                <a:lnTo>
                  <a:pt x="248003" y="10999"/>
                </a:lnTo>
                <a:lnTo>
                  <a:pt x="260669" y="16363"/>
                </a:lnTo>
                <a:lnTo>
                  <a:pt x="271378" y="22981"/>
                </a:lnTo>
                <a:lnTo>
                  <a:pt x="276012" y="26523"/>
                </a:lnTo>
                <a:lnTo>
                  <a:pt x="279101" y="31425"/>
                </a:lnTo>
                <a:lnTo>
                  <a:pt x="282534" y="43645"/>
                </a:lnTo>
                <a:lnTo>
                  <a:pt x="290833" y="57543"/>
                </a:lnTo>
                <a:lnTo>
                  <a:pt x="300448" y="70916"/>
                </a:lnTo>
                <a:lnTo>
                  <a:pt x="307130" y="86854"/>
                </a:lnTo>
                <a:lnTo>
                  <a:pt x="313194" y="100030"/>
                </a:lnTo>
                <a:lnTo>
                  <a:pt x="316736" y="114353"/>
                </a:lnTo>
                <a:lnTo>
                  <a:pt x="319580" y="129185"/>
                </a:lnTo>
                <a:lnTo>
                  <a:pt x="325078" y="144243"/>
                </a:lnTo>
                <a:lnTo>
                  <a:pt x="328368" y="159403"/>
                </a:lnTo>
                <a:lnTo>
                  <a:pt x="329830" y="174607"/>
                </a:lnTo>
                <a:lnTo>
                  <a:pt x="330480" y="189831"/>
                </a:lnTo>
                <a:lnTo>
                  <a:pt x="330846" y="212682"/>
                </a:lnTo>
                <a:lnTo>
                  <a:pt x="329627" y="222841"/>
                </a:lnTo>
                <a:lnTo>
                  <a:pt x="327544" y="234693"/>
                </a:lnTo>
                <a:lnTo>
                  <a:pt x="324886" y="247675"/>
                </a:lnTo>
                <a:lnTo>
                  <a:pt x="323114" y="258869"/>
                </a:lnTo>
                <a:lnTo>
                  <a:pt x="321933" y="268873"/>
                </a:lnTo>
                <a:lnTo>
                  <a:pt x="321145" y="278081"/>
                </a:lnTo>
                <a:lnTo>
                  <a:pt x="319350" y="286760"/>
                </a:lnTo>
                <a:lnTo>
                  <a:pt x="316883" y="295087"/>
                </a:lnTo>
                <a:lnTo>
                  <a:pt x="310756" y="309841"/>
                </a:lnTo>
                <a:lnTo>
                  <a:pt x="303799" y="320632"/>
                </a:lnTo>
                <a:lnTo>
                  <a:pt x="298896" y="331637"/>
                </a:lnTo>
                <a:lnTo>
                  <a:pt x="293087" y="346594"/>
                </a:lnTo>
                <a:lnTo>
                  <a:pt x="286675" y="364186"/>
                </a:lnTo>
                <a:lnTo>
                  <a:pt x="279860" y="378454"/>
                </a:lnTo>
                <a:lnTo>
                  <a:pt x="272776" y="390505"/>
                </a:lnTo>
                <a:lnTo>
                  <a:pt x="265514" y="401080"/>
                </a:lnTo>
                <a:lnTo>
                  <a:pt x="259402" y="410669"/>
                </a:lnTo>
                <a:lnTo>
                  <a:pt x="254058" y="419602"/>
                </a:lnTo>
                <a:lnTo>
                  <a:pt x="249226" y="428097"/>
                </a:lnTo>
                <a:lnTo>
                  <a:pt x="240923" y="438841"/>
                </a:lnTo>
                <a:lnTo>
                  <a:pt x="230309" y="451084"/>
                </a:lnTo>
                <a:lnTo>
                  <a:pt x="218152" y="464325"/>
                </a:lnTo>
                <a:lnTo>
                  <a:pt x="207508" y="474423"/>
                </a:lnTo>
                <a:lnTo>
                  <a:pt x="197872" y="482425"/>
                </a:lnTo>
                <a:lnTo>
                  <a:pt x="188908" y="489029"/>
                </a:lnTo>
                <a:lnTo>
                  <a:pt x="180392" y="494702"/>
                </a:lnTo>
                <a:lnTo>
                  <a:pt x="172174" y="499754"/>
                </a:lnTo>
                <a:lnTo>
                  <a:pt x="164156" y="504392"/>
                </a:lnTo>
                <a:lnTo>
                  <a:pt x="151860" y="509546"/>
                </a:lnTo>
                <a:lnTo>
                  <a:pt x="142162" y="511836"/>
                </a:lnTo>
                <a:lnTo>
                  <a:pt x="133618" y="512854"/>
                </a:lnTo>
                <a:lnTo>
                  <a:pt x="130832" y="511856"/>
                </a:lnTo>
                <a:lnTo>
                  <a:pt x="128975" y="509920"/>
                </a:lnTo>
                <a:lnTo>
                  <a:pt x="127736" y="507359"/>
                </a:lnTo>
                <a:lnTo>
                  <a:pt x="126360" y="501128"/>
                </a:lnTo>
                <a:lnTo>
                  <a:pt x="125477" y="486779"/>
                </a:lnTo>
                <a:lnTo>
                  <a:pt x="126675" y="483043"/>
                </a:lnTo>
                <a:lnTo>
                  <a:pt x="141188" y="458051"/>
                </a:lnTo>
                <a:lnTo>
                  <a:pt x="152133" y="436794"/>
                </a:lnTo>
                <a:lnTo>
                  <a:pt x="159640" y="425315"/>
                </a:lnTo>
                <a:lnTo>
                  <a:pt x="171006" y="411713"/>
                </a:lnTo>
                <a:lnTo>
                  <a:pt x="181151" y="402315"/>
                </a:lnTo>
                <a:lnTo>
                  <a:pt x="189191" y="396253"/>
                </a:lnTo>
                <a:lnTo>
                  <a:pt x="198360" y="389671"/>
                </a:lnTo>
                <a:lnTo>
                  <a:pt x="205743" y="382744"/>
                </a:lnTo>
                <a:lnTo>
                  <a:pt x="217333" y="368273"/>
                </a:lnTo>
                <a:lnTo>
                  <a:pt x="223472" y="363398"/>
                </a:lnTo>
                <a:lnTo>
                  <a:pt x="230105" y="360148"/>
                </a:lnTo>
                <a:lnTo>
                  <a:pt x="242977" y="355267"/>
                </a:lnTo>
                <a:lnTo>
                  <a:pt x="252932" y="348865"/>
                </a:lnTo>
                <a:lnTo>
                  <a:pt x="264976" y="341786"/>
                </a:lnTo>
                <a:lnTo>
                  <a:pt x="271744" y="338120"/>
                </a:lnTo>
                <a:lnTo>
                  <a:pt x="280066" y="334406"/>
                </a:lnTo>
                <a:lnTo>
                  <a:pt x="289424" y="330660"/>
                </a:lnTo>
                <a:lnTo>
                  <a:pt x="299473" y="326893"/>
                </a:lnTo>
                <a:lnTo>
                  <a:pt x="307441" y="324381"/>
                </a:lnTo>
                <a:lnTo>
                  <a:pt x="319683" y="321591"/>
                </a:lnTo>
                <a:lnTo>
                  <a:pt x="357985" y="313952"/>
                </a:lnTo>
                <a:lnTo>
                  <a:pt x="369310" y="311944"/>
                </a:lnTo>
                <a:lnTo>
                  <a:pt x="378130" y="310605"/>
                </a:lnTo>
                <a:lnTo>
                  <a:pt x="385280" y="309713"/>
                </a:lnTo>
                <a:lnTo>
                  <a:pt x="392587" y="309118"/>
                </a:lnTo>
                <a:lnTo>
                  <a:pt x="399997" y="308722"/>
                </a:lnTo>
                <a:lnTo>
                  <a:pt x="433869" y="3079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2"/>
          <p:cNvSpPr/>
          <p:nvPr/>
        </p:nvSpPr>
        <p:spPr>
          <a:xfrm>
            <a:off x="5612129" y="3396487"/>
            <a:ext cx="329536" cy="386645"/>
          </a:xfrm>
          <a:custGeom>
            <a:avLst/>
            <a:gdLst/>
            <a:ahLst/>
            <a:cxnLst/>
            <a:rect l="0" t="0" r="0" b="0"/>
            <a:pathLst>
              <a:path w="329536" h="386645">
                <a:moveTo>
                  <a:pt x="0" y="78233"/>
                </a:moveTo>
                <a:lnTo>
                  <a:pt x="6068" y="66097"/>
                </a:lnTo>
                <a:lnTo>
                  <a:pt x="9125" y="62522"/>
                </a:lnTo>
                <a:lnTo>
                  <a:pt x="12434" y="60139"/>
                </a:lnTo>
                <a:lnTo>
                  <a:pt x="22037" y="54951"/>
                </a:lnTo>
                <a:lnTo>
                  <a:pt x="39004" y="44178"/>
                </a:lnTo>
                <a:lnTo>
                  <a:pt x="46323" y="40290"/>
                </a:lnTo>
                <a:lnTo>
                  <a:pt x="52472" y="37697"/>
                </a:lnTo>
                <a:lnTo>
                  <a:pt x="57842" y="35969"/>
                </a:lnTo>
                <a:lnTo>
                  <a:pt x="63962" y="33547"/>
                </a:lnTo>
                <a:lnTo>
                  <a:pt x="70581" y="30662"/>
                </a:lnTo>
                <a:lnTo>
                  <a:pt x="77534" y="27469"/>
                </a:lnTo>
                <a:lnTo>
                  <a:pt x="85980" y="24070"/>
                </a:lnTo>
                <a:lnTo>
                  <a:pt x="105523" y="16907"/>
                </a:lnTo>
                <a:lnTo>
                  <a:pt x="113529" y="14489"/>
                </a:lnTo>
                <a:lnTo>
                  <a:pt x="120136" y="12877"/>
                </a:lnTo>
                <a:lnTo>
                  <a:pt x="125811" y="11802"/>
                </a:lnTo>
                <a:lnTo>
                  <a:pt x="135503" y="7221"/>
                </a:lnTo>
                <a:lnTo>
                  <a:pt x="139866" y="4222"/>
                </a:lnTo>
                <a:lnTo>
                  <a:pt x="148100" y="889"/>
                </a:lnTo>
                <a:lnTo>
                  <a:pt x="152073" y="0"/>
                </a:lnTo>
                <a:lnTo>
                  <a:pt x="153452" y="677"/>
                </a:lnTo>
                <a:lnTo>
                  <a:pt x="153102" y="2399"/>
                </a:lnTo>
                <a:lnTo>
                  <a:pt x="151598" y="4817"/>
                </a:lnTo>
                <a:lnTo>
                  <a:pt x="149325" y="6429"/>
                </a:lnTo>
                <a:lnTo>
                  <a:pt x="140059" y="9967"/>
                </a:lnTo>
                <a:lnTo>
                  <a:pt x="132946" y="15296"/>
                </a:lnTo>
                <a:lnTo>
                  <a:pt x="128001" y="18494"/>
                </a:lnTo>
                <a:lnTo>
                  <a:pt x="122164" y="21897"/>
                </a:lnTo>
                <a:lnTo>
                  <a:pt x="115733" y="25436"/>
                </a:lnTo>
                <a:lnTo>
                  <a:pt x="105096" y="30335"/>
                </a:lnTo>
                <a:lnTo>
                  <a:pt x="76343" y="42551"/>
                </a:lnTo>
                <a:lnTo>
                  <a:pt x="66135" y="48095"/>
                </a:lnTo>
                <a:lnTo>
                  <a:pt x="59331" y="53061"/>
                </a:lnTo>
                <a:lnTo>
                  <a:pt x="54794" y="57641"/>
                </a:lnTo>
                <a:lnTo>
                  <a:pt x="50499" y="60695"/>
                </a:lnTo>
                <a:lnTo>
                  <a:pt x="42341" y="64088"/>
                </a:lnTo>
                <a:lnTo>
                  <a:pt x="34482" y="68983"/>
                </a:lnTo>
                <a:lnTo>
                  <a:pt x="30608" y="72066"/>
                </a:lnTo>
                <a:lnTo>
                  <a:pt x="28026" y="75391"/>
                </a:lnTo>
                <a:lnTo>
                  <a:pt x="26304" y="78878"/>
                </a:lnTo>
                <a:lnTo>
                  <a:pt x="23121" y="87410"/>
                </a:lnTo>
                <a:lnTo>
                  <a:pt x="20494" y="93241"/>
                </a:lnTo>
                <a:lnTo>
                  <a:pt x="17473" y="99668"/>
                </a:lnTo>
                <a:lnTo>
                  <a:pt x="15459" y="107763"/>
                </a:lnTo>
                <a:lnTo>
                  <a:pt x="14116" y="116969"/>
                </a:lnTo>
                <a:lnTo>
                  <a:pt x="13221" y="126917"/>
                </a:lnTo>
                <a:lnTo>
                  <a:pt x="12624" y="136089"/>
                </a:lnTo>
                <a:lnTo>
                  <a:pt x="11961" y="153053"/>
                </a:lnTo>
                <a:lnTo>
                  <a:pt x="11587" y="207222"/>
                </a:lnTo>
                <a:lnTo>
                  <a:pt x="12805" y="225186"/>
                </a:lnTo>
                <a:lnTo>
                  <a:pt x="14887" y="240971"/>
                </a:lnTo>
                <a:lnTo>
                  <a:pt x="21286" y="275478"/>
                </a:lnTo>
                <a:lnTo>
                  <a:pt x="25547" y="283584"/>
                </a:lnTo>
                <a:lnTo>
                  <a:pt x="28462" y="287523"/>
                </a:lnTo>
                <a:lnTo>
                  <a:pt x="31675" y="290150"/>
                </a:lnTo>
                <a:lnTo>
                  <a:pt x="35087" y="291901"/>
                </a:lnTo>
                <a:lnTo>
                  <a:pt x="38631" y="293068"/>
                </a:lnTo>
                <a:lnTo>
                  <a:pt x="40994" y="292576"/>
                </a:lnTo>
                <a:lnTo>
                  <a:pt x="42570" y="290979"/>
                </a:lnTo>
                <a:lnTo>
                  <a:pt x="43620" y="288643"/>
                </a:lnTo>
                <a:lnTo>
                  <a:pt x="51166" y="279289"/>
                </a:lnTo>
                <a:lnTo>
                  <a:pt x="54431" y="277040"/>
                </a:lnTo>
                <a:lnTo>
                  <a:pt x="61445" y="274541"/>
                </a:lnTo>
                <a:lnTo>
                  <a:pt x="65093" y="271335"/>
                </a:lnTo>
                <a:lnTo>
                  <a:pt x="72534" y="260999"/>
                </a:lnTo>
                <a:lnTo>
                  <a:pt x="77566" y="255957"/>
                </a:lnTo>
                <a:lnTo>
                  <a:pt x="83461" y="251326"/>
                </a:lnTo>
                <a:lnTo>
                  <a:pt x="89931" y="246968"/>
                </a:lnTo>
                <a:lnTo>
                  <a:pt x="95514" y="242793"/>
                </a:lnTo>
                <a:lnTo>
                  <a:pt x="113249" y="228309"/>
                </a:lnTo>
                <a:lnTo>
                  <a:pt x="135847" y="210973"/>
                </a:lnTo>
                <a:lnTo>
                  <a:pt x="146445" y="203556"/>
                </a:lnTo>
                <a:lnTo>
                  <a:pt x="156050" y="197342"/>
                </a:lnTo>
                <a:lnTo>
                  <a:pt x="164993" y="191929"/>
                </a:lnTo>
                <a:lnTo>
                  <a:pt x="174766" y="187050"/>
                </a:lnTo>
                <a:lnTo>
                  <a:pt x="185091" y="182527"/>
                </a:lnTo>
                <a:lnTo>
                  <a:pt x="195784" y="178242"/>
                </a:lnTo>
                <a:lnTo>
                  <a:pt x="205453" y="175386"/>
                </a:lnTo>
                <a:lnTo>
                  <a:pt x="214439" y="173481"/>
                </a:lnTo>
                <a:lnTo>
                  <a:pt x="222969" y="172212"/>
                </a:lnTo>
                <a:lnTo>
                  <a:pt x="232466" y="171365"/>
                </a:lnTo>
                <a:lnTo>
                  <a:pt x="242608" y="170801"/>
                </a:lnTo>
                <a:lnTo>
                  <a:pt x="253179" y="170425"/>
                </a:lnTo>
                <a:lnTo>
                  <a:pt x="261496" y="171444"/>
                </a:lnTo>
                <a:lnTo>
                  <a:pt x="268311" y="173393"/>
                </a:lnTo>
                <a:lnTo>
                  <a:pt x="274124" y="175963"/>
                </a:lnTo>
                <a:lnTo>
                  <a:pt x="283970" y="182205"/>
                </a:lnTo>
                <a:lnTo>
                  <a:pt x="293849" y="189212"/>
                </a:lnTo>
                <a:lnTo>
                  <a:pt x="300039" y="192859"/>
                </a:lnTo>
                <a:lnTo>
                  <a:pt x="306707" y="196560"/>
                </a:lnTo>
                <a:lnTo>
                  <a:pt x="311151" y="201568"/>
                </a:lnTo>
                <a:lnTo>
                  <a:pt x="314115" y="207446"/>
                </a:lnTo>
                <a:lnTo>
                  <a:pt x="318677" y="219481"/>
                </a:lnTo>
                <a:lnTo>
                  <a:pt x="324938" y="229063"/>
                </a:lnTo>
                <a:lnTo>
                  <a:pt x="328567" y="240941"/>
                </a:lnTo>
                <a:lnTo>
                  <a:pt x="329535" y="247665"/>
                </a:lnTo>
                <a:lnTo>
                  <a:pt x="328910" y="254688"/>
                </a:lnTo>
                <a:lnTo>
                  <a:pt x="327223" y="261909"/>
                </a:lnTo>
                <a:lnTo>
                  <a:pt x="324829" y="269264"/>
                </a:lnTo>
                <a:lnTo>
                  <a:pt x="321963" y="276707"/>
                </a:lnTo>
                <a:lnTo>
                  <a:pt x="318782" y="284208"/>
                </a:lnTo>
                <a:lnTo>
                  <a:pt x="311862" y="299318"/>
                </a:lnTo>
                <a:lnTo>
                  <a:pt x="304552" y="314499"/>
                </a:lnTo>
                <a:lnTo>
                  <a:pt x="297070" y="326327"/>
                </a:lnTo>
                <a:lnTo>
                  <a:pt x="289511" y="335816"/>
                </a:lnTo>
                <a:lnTo>
                  <a:pt x="281918" y="344268"/>
                </a:lnTo>
                <a:lnTo>
                  <a:pt x="276846" y="348299"/>
                </a:lnTo>
                <a:lnTo>
                  <a:pt x="270925" y="352257"/>
                </a:lnTo>
                <a:lnTo>
                  <a:pt x="264437" y="356166"/>
                </a:lnTo>
                <a:lnTo>
                  <a:pt x="258841" y="360041"/>
                </a:lnTo>
                <a:lnTo>
                  <a:pt x="249238" y="367734"/>
                </a:lnTo>
                <a:lnTo>
                  <a:pt x="243629" y="371564"/>
                </a:lnTo>
                <a:lnTo>
                  <a:pt x="237349" y="375387"/>
                </a:lnTo>
                <a:lnTo>
                  <a:pt x="230623" y="379205"/>
                </a:lnTo>
                <a:lnTo>
                  <a:pt x="224869" y="381751"/>
                </a:lnTo>
                <a:lnTo>
                  <a:pt x="215089" y="384580"/>
                </a:lnTo>
                <a:lnTo>
                  <a:pt x="206509" y="385837"/>
                </a:lnTo>
                <a:lnTo>
                  <a:pt x="197192" y="386396"/>
                </a:lnTo>
                <a:lnTo>
                  <a:pt x="184585" y="386644"/>
                </a:lnTo>
                <a:lnTo>
                  <a:pt x="177667" y="385440"/>
                </a:lnTo>
                <a:lnTo>
                  <a:pt x="170514" y="383367"/>
                </a:lnTo>
                <a:lnTo>
                  <a:pt x="163207" y="380716"/>
                </a:lnTo>
                <a:lnTo>
                  <a:pt x="157064" y="378948"/>
                </a:lnTo>
                <a:lnTo>
                  <a:pt x="151700" y="377770"/>
                </a:lnTo>
                <a:lnTo>
                  <a:pt x="125730" y="3754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93"/>
          <p:cNvSpPr/>
          <p:nvPr/>
        </p:nvSpPr>
        <p:spPr>
          <a:xfrm>
            <a:off x="2736614" y="2713754"/>
            <a:ext cx="84807" cy="498076"/>
          </a:xfrm>
          <a:custGeom>
            <a:avLst/>
            <a:gdLst/>
            <a:ahLst/>
            <a:cxnLst/>
            <a:rect l="0" t="0" r="0" b="0"/>
            <a:pathLst>
              <a:path w="84807" h="498076">
                <a:moveTo>
                  <a:pt x="6586" y="6585"/>
                </a:moveTo>
                <a:lnTo>
                  <a:pt x="0" y="0"/>
                </a:lnTo>
                <a:lnTo>
                  <a:pt x="2812" y="2812"/>
                </a:lnTo>
                <a:lnTo>
                  <a:pt x="5340" y="6610"/>
                </a:lnTo>
                <a:lnTo>
                  <a:pt x="8295" y="11682"/>
                </a:lnTo>
                <a:lnTo>
                  <a:pt x="11535" y="17603"/>
                </a:lnTo>
                <a:lnTo>
                  <a:pt x="13696" y="22821"/>
                </a:lnTo>
                <a:lnTo>
                  <a:pt x="23935" y="57253"/>
                </a:lnTo>
                <a:lnTo>
                  <a:pt x="43597" y="117347"/>
                </a:lnTo>
                <a:lnTo>
                  <a:pt x="47770" y="137576"/>
                </a:lnTo>
                <a:lnTo>
                  <a:pt x="51822" y="162493"/>
                </a:lnTo>
                <a:lnTo>
                  <a:pt x="55793" y="190534"/>
                </a:lnTo>
                <a:lnTo>
                  <a:pt x="59711" y="213038"/>
                </a:lnTo>
                <a:lnTo>
                  <a:pt x="63592" y="231850"/>
                </a:lnTo>
                <a:lnTo>
                  <a:pt x="67450" y="248202"/>
                </a:lnTo>
                <a:lnTo>
                  <a:pt x="70022" y="273073"/>
                </a:lnTo>
                <a:lnTo>
                  <a:pt x="71737" y="303624"/>
                </a:lnTo>
                <a:lnTo>
                  <a:pt x="72880" y="337961"/>
                </a:lnTo>
                <a:lnTo>
                  <a:pt x="74912" y="363392"/>
                </a:lnTo>
                <a:lnTo>
                  <a:pt x="77536" y="382887"/>
                </a:lnTo>
                <a:lnTo>
                  <a:pt x="80556" y="398423"/>
                </a:lnTo>
                <a:lnTo>
                  <a:pt x="82569" y="411320"/>
                </a:lnTo>
                <a:lnTo>
                  <a:pt x="83911" y="422459"/>
                </a:lnTo>
                <a:lnTo>
                  <a:pt x="84806" y="432424"/>
                </a:lnTo>
                <a:lnTo>
                  <a:pt x="84133" y="445418"/>
                </a:lnTo>
                <a:lnTo>
                  <a:pt x="82414" y="460430"/>
                </a:lnTo>
                <a:lnTo>
                  <a:pt x="75166" y="4980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94"/>
          <p:cNvSpPr/>
          <p:nvPr/>
        </p:nvSpPr>
        <p:spPr>
          <a:xfrm>
            <a:off x="2973569" y="2754876"/>
            <a:ext cx="248945" cy="479083"/>
          </a:xfrm>
          <a:custGeom>
            <a:avLst/>
            <a:gdLst/>
            <a:ahLst/>
            <a:cxnLst/>
            <a:rect l="0" t="0" r="0" b="0"/>
            <a:pathLst>
              <a:path w="248945" h="479083">
                <a:moveTo>
                  <a:pt x="32520" y="34043"/>
                </a:moveTo>
                <a:lnTo>
                  <a:pt x="16612" y="49952"/>
                </a:lnTo>
                <a:lnTo>
                  <a:pt x="14295" y="56079"/>
                </a:lnTo>
                <a:lnTo>
                  <a:pt x="12750" y="63974"/>
                </a:lnTo>
                <a:lnTo>
                  <a:pt x="11720" y="73047"/>
                </a:lnTo>
                <a:lnTo>
                  <a:pt x="9764" y="81636"/>
                </a:lnTo>
                <a:lnTo>
                  <a:pt x="7189" y="89902"/>
                </a:lnTo>
                <a:lnTo>
                  <a:pt x="2212" y="104589"/>
                </a:lnTo>
                <a:lnTo>
                  <a:pt x="0" y="115350"/>
                </a:lnTo>
                <a:lnTo>
                  <a:pt x="1950" y="123808"/>
                </a:lnTo>
                <a:lnTo>
                  <a:pt x="5791" y="134527"/>
                </a:lnTo>
                <a:lnTo>
                  <a:pt x="10890" y="146752"/>
                </a:lnTo>
                <a:lnTo>
                  <a:pt x="14290" y="156173"/>
                </a:lnTo>
                <a:lnTo>
                  <a:pt x="18068" y="170027"/>
                </a:lnTo>
                <a:lnTo>
                  <a:pt x="23134" y="180417"/>
                </a:lnTo>
                <a:lnTo>
                  <a:pt x="26263" y="184966"/>
                </a:lnTo>
                <a:lnTo>
                  <a:pt x="30889" y="189268"/>
                </a:lnTo>
                <a:lnTo>
                  <a:pt x="36513" y="193407"/>
                </a:lnTo>
                <a:lnTo>
                  <a:pt x="42802" y="197436"/>
                </a:lnTo>
                <a:lnTo>
                  <a:pt x="48265" y="201392"/>
                </a:lnTo>
                <a:lnTo>
                  <a:pt x="53177" y="205299"/>
                </a:lnTo>
                <a:lnTo>
                  <a:pt x="57721" y="209174"/>
                </a:lnTo>
                <a:lnTo>
                  <a:pt x="63291" y="213027"/>
                </a:lnTo>
                <a:lnTo>
                  <a:pt x="69544" y="216866"/>
                </a:lnTo>
                <a:lnTo>
                  <a:pt x="76253" y="220695"/>
                </a:lnTo>
                <a:lnTo>
                  <a:pt x="81996" y="224518"/>
                </a:lnTo>
                <a:lnTo>
                  <a:pt x="87094" y="228336"/>
                </a:lnTo>
                <a:lnTo>
                  <a:pt x="91763" y="232152"/>
                </a:lnTo>
                <a:lnTo>
                  <a:pt x="97415" y="237236"/>
                </a:lnTo>
                <a:lnTo>
                  <a:pt x="110469" y="249658"/>
                </a:lnTo>
                <a:lnTo>
                  <a:pt x="120047" y="256526"/>
                </a:lnTo>
                <a:lnTo>
                  <a:pt x="131511" y="263645"/>
                </a:lnTo>
                <a:lnTo>
                  <a:pt x="144234" y="270931"/>
                </a:lnTo>
                <a:lnTo>
                  <a:pt x="156526" y="279599"/>
                </a:lnTo>
                <a:lnTo>
                  <a:pt x="168531" y="289187"/>
                </a:lnTo>
                <a:lnTo>
                  <a:pt x="180344" y="299389"/>
                </a:lnTo>
                <a:lnTo>
                  <a:pt x="190760" y="310000"/>
                </a:lnTo>
                <a:lnTo>
                  <a:pt x="200243" y="320885"/>
                </a:lnTo>
                <a:lnTo>
                  <a:pt x="209106" y="331951"/>
                </a:lnTo>
                <a:lnTo>
                  <a:pt x="216284" y="341869"/>
                </a:lnTo>
                <a:lnTo>
                  <a:pt x="222339" y="351020"/>
                </a:lnTo>
                <a:lnTo>
                  <a:pt x="227647" y="359661"/>
                </a:lnTo>
                <a:lnTo>
                  <a:pt x="232455" y="369232"/>
                </a:lnTo>
                <a:lnTo>
                  <a:pt x="236930" y="379422"/>
                </a:lnTo>
                <a:lnTo>
                  <a:pt x="241184" y="390026"/>
                </a:lnTo>
                <a:lnTo>
                  <a:pt x="244019" y="399635"/>
                </a:lnTo>
                <a:lnTo>
                  <a:pt x="245910" y="408581"/>
                </a:lnTo>
                <a:lnTo>
                  <a:pt x="247170" y="417085"/>
                </a:lnTo>
                <a:lnTo>
                  <a:pt x="248010" y="425295"/>
                </a:lnTo>
                <a:lnTo>
                  <a:pt x="248570" y="433308"/>
                </a:lnTo>
                <a:lnTo>
                  <a:pt x="248944" y="441190"/>
                </a:lnTo>
                <a:lnTo>
                  <a:pt x="247923" y="447714"/>
                </a:lnTo>
                <a:lnTo>
                  <a:pt x="243401" y="458350"/>
                </a:lnTo>
                <a:lnTo>
                  <a:pt x="237159" y="467311"/>
                </a:lnTo>
                <a:lnTo>
                  <a:pt x="233716" y="471479"/>
                </a:lnTo>
                <a:lnTo>
                  <a:pt x="230151" y="474257"/>
                </a:lnTo>
                <a:lnTo>
                  <a:pt x="226504" y="476109"/>
                </a:lnTo>
                <a:lnTo>
                  <a:pt x="222803" y="477344"/>
                </a:lnTo>
                <a:lnTo>
                  <a:pt x="216526" y="478167"/>
                </a:lnTo>
                <a:lnTo>
                  <a:pt x="208531" y="478716"/>
                </a:lnTo>
                <a:lnTo>
                  <a:pt x="199391" y="479082"/>
                </a:lnTo>
                <a:lnTo>
                  <a:pt x="192027" y="478056"/>
                </a:lnTo>
                <a:lnTo>
                  <a:pt x="185849" y="476102"/>
                </a:lnTo>
                <a:lnTo>
                  <a:pt x="180459" y="473529"/>
                </a:lnTo>
                <a:lnTo>
                  <a:pt x="175596" y="471814"/>
                </a:lnTo>
                <a:lnTo>
                  <a:pt x="171084" y="470670"/>
                </a:lnTo>
                <a:lnTo>
                  <a:pt x="166806" y="469908"/>
                </a:lnTo>
                <a:lnTo>
                  <a:pt x="162684" y="468130"/>
                </a:lnTo>
                <a:lnTo>
                  <a:pt x="158666" y="465675"/>
                </a:lnTo>
                <a:lnTo>
                  <a:pt x="154718" y="462767"/>
                </a:lnTo>
                <a:lnTo>
                  <a:pt x="149545" y="459559"/>
                </a:lnTo>
                <a:lnTo>
                  <a:pt x="143557" y="456151"/>
                </a:lnTo>
                <a:lnTo>
                  <a:pt x="137025" y="452608"/>
                </a:lnTo>
                <a:lnTo>
                  <a:pt x="130130" y="446437"/>
                </a:lnTo>
                <a:lnTo>
                  <a:pt x="122994" y="438512"/>
                </a:lnTo>
                <a:lnTo>
                  <a:pt x="115696" y="429419"/>
                </a:lnTo>
                <a:lnTo>
                  <a:pt x="109561" y="419547"/>
                </a:lnTo>
                <a:lnTo>
                  <a:pt x="104201" y="409156"/>
                </a:lnTo>
                <a:lnTo>
                  <a:pt x="99357" y="398419"/>
                </a:lnTo>
                <a:lnTo>
                  <a:pt x="96129" y="388720"/>
                </a:lnTo>
                <a:lnTo>
                  <a:pt x="93976" y="379715"/>
                </a:lnTo>
                <a:lnTo>
                  <a:pt x="92541" y="371171"/>
                </a:lnTo>
                <a:lnTo>
                  <a:pt x="91584" y="362935"/>
                </a:lnTo>
                <a:lnTo>
                  <a:pt x="90946" y="354905"/>
                </a:lnTo>
                <a:lnTo>
                  <a:pt x="90521" y="347011"/>
                </a:lnTo>
                <a:lnTo>
                  <a:pt x="90049" y="331467"/>
                </a:lnTo>
                <a:lnTo>
                  <a:pt x="89922" y="323766"/>
                </a:lnTo>
                <a:lnTo>
                  <a:pt x="91109" y="313552"/>
                </a:lnTo>
                <a:lnTo>
                  <a:pt x="93169" y="301662"/>
                </a:lnTo>
                <a:lnTo>
                  <a:pt x="95813" y="288656"/>
                </a:lnTo>
                <a:lnTo>
                  <a:pt x="98845" y="276175"/>
                </a:lnTo>
                <a:lnTo>
                  <a:pt x="102137" y="264045"/>
                </a:lnTo>
                <a:lnTo>
                  <a:pt x="105602" y="252148"/>
                </a:lnTo>
                <a:lnTo>
                  <a:pt x="110451" y="241676"/>
                </a:lnTo>
                <a:lnTo>
                  <a:pt x="116224" y="232155"/>
                </a:lnTo>
                <a:lnTo>
                  <a:pt x="122613" y="223268"/>
                </a:lnTo>
                <a:lnTo>
                  <a:pt x="130682" y="210993"/>
                </a:lnTo>
                <a:lnTo>
                  <a:pt x="149808" y="180421"/>
                </a:lnTo>
                <a:lnTo>
                  <a:pt x="157702" y="167189"/>
                </a:lnTo>
                <a:lnTo>
                  <a:pt x="164235" y="155827"/>
                </a:lnTo>
                <a:lnTo>
                  <a:pt x="169860" y="145712"/>
                </a:lnTo>
                <a:lnTo>
                  <a:pt x="174880" y="133889"/>
                </a:lnTo>
                <a:lnTo>
                  <a:pt x="179497" y="120927"/>
                </a:lnTo>
                <a:lnTo>
                  <a:pt x="183845" y="107206"/>
                </a:lnTo>
                <a:lnTo>
                  <a:pt x="186744" y="96789"/>
                </a:lnTo>
                <a:lnTo>
                  <a:pt x="189964" y="81827"/>
                </a:lnTo>
                <a:lnTo>
                  <a:pt x="191395" y="70944"/>
                </a:lnTo>
                <a:lnTo>
                  <a:pt x="191777" y="66264"/>
                </a:lnTo>
                <a:lnTo>
                  <a:pt x="190762" y="59334"/>
                </a:lnTo>
                <a:lnTo>
                  <a:pt x="188814" y="50904"/>
                </a:lnTo>
                <a:lnTo>
                  <a:pt x="186247" y="41474"/>
                </a:lnTo>
                <a:lnTo>
                  <a:pt x="180007" y="27609"/>
                </a:lnTo>
                <a:lnTo>
                  <a:pt x="176564" y="22134"/>
                </a:lnTo>
                <a:lnTo>
                  <a:pt x="173000" y="18484"/>
                </a:lnTo>
                <a:lnTo>
                  <a:pt x="169353" y="16050"/>
                </a:lnTo>
                <a:lnTo>
                  <a:pt x="165652" y="14428"/>
                </a:lnTo>
                <a:lnTo>
                  <a:pt x="158153" y="9239"/>
                </a:lnTo>
                <a:lnTo>
                  <a:pt x="154376" y="6077"/>
                </a:lnTo>
                <a:lnTo>
                  <a:pt x="149317" y="3969"/>
                </a:lnTo>
                <a:lnTo>
                  <a:pt x="143405" y="2564"/>
                </a:lnTo>
                <a:lnTo>
                  <a:pt x="136924" y="1627"/>
                </a:lnTo>
                <a:lnTo>
                  <a:pt x="131333" y="1003"/>
                </a:lnTo>
                <a:lnTo>
                  <a:pt x="126335" y="586"/>
                </a:lnTo>
                <a:lnTo>
                  <a:pt x="121734" y="309"/>
                </a:lnTo>
                <a:lnTo>
                  <a:pt x="109848" y="0"/>
                </a:lnTo>
                <a:lnTo>
                  <a:pt x="66811" y="11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5"/>
          <p:cNvSpPr/>
          <p:nvPr/>
        </p:nvSpPr>
        <p:spPr>
          <a:xfrm>
            <a:off x="3329258" y="2800350"/>
            <a:ext cx="282424" cy="445711"/>
          </a:xfrm>
          <a:custGeom>
            <a:avLst/>
            <a:gdLst/>
            <a:ahLst/>
            <a:cxnLst/>
            <a:rect l="0" t="0" r="0" b="0"/>
            <a:pathLst>
              <a:path w="282424" h="445711">
                <a:moveTo>
                  <a:pt x="42592" y="0"/>
                </a:moveTo>
                <a:lnTo>
                  <a:pt x="48659" y="12135"/>
                </a:lnTo>
                <a:lnTo>
                  <a:pt x="51638" y="21480"/>
                </a:lnTo>
                <a:lnTo>
                  <a:pt x="52433" y="25749"/>
                </a:lnTo>
                <a:lnTo>
                  <a:pt x="51692" y="34946"/>
                </a:lnTo>
                <a:lnTo>
                  <a:pt x="49929" y="47427"/>
                </a:lnTo>
                <a:lnTo>
                  <a:pt x="47483" y="62098"/>
                </a:lnTo>
                <a:lnTo>
                  <a:pt x="25837" y="173762"/>
                </a:lnTo>
                <a:lnTo>
                  <a:pt x="18722" y="206012"/>
                </a:lnTo>
                <a:lnTo>
                  <a:pt x="12709" y="230051"/>
                </a:lnTo>
                <a:lnTo>
                  <a:pt x="7430" y="248617"/>
                </a:lnTo>
                <a:lnTo>
                  <a:pt x="3910" y="263534"/>
                </a:lnTo>
                <a:lnTo>
                  <a:pt x="1564" y="276019"/>
                </a:lnTo>
                <a:lnTo>
                  <a:pt x="0" y="286883"/>
                </a:lnTo>
                <a:lnTo>
                  <a:pt x="227" y="296665"/>
                </a:lnTo>
                <a:lnTo>
                  <a:pt x="1649" y="305726"/>
                </a:lnTo>
                <a:lnTo>
                  <a:pt x="3866" y="314307"/>
                </a:lnTo>
                <a:lnTo>
                  <a:pt x="5345" y="325108"/>
                </a:lnTo>
                <a:lnTo>
                  <a:pt x="6331" y="337388"/>
                </a:lnTo>
                <a:lnTo>
                  <a:pt x="6987" y="350655"/>
                </a:lnTo>
                <a:lnTo>
                  <a:pt x="8696" y="362040"/>
                </a:lnTo>
                <a:lnTo>
                  <a:pt x="11104" y="372170"/>
                </a:lnTo>
                <a:lnTo>
                  <a:pt x="13980" y="381463"/>
                </a:lnTo>
                <a:lnTo>
                  <a:pt x="20562" y="395175"/>
                </a:lnTo>
                <a:lnTo>
                  <a:pt x="24095" y="400610"/>
                </a:lnTo>
                <a:lnTo>
                  <a:pt x="28990" y="405503"/>
                </a:lnTo>
                <a:lnTo>
                  <a:pt x="34794" y="410035"/>
                </a:lnTo>
                <a:lnTo>
                  <a:pt x="41203" y="414327"/>
                </a:lnTo>
                <a:lnTo>
                  <a:pt x="46746" y="418458"/>
                </a:lnTo>
                <a:lnTo>
                  <a:pt x="51711" y="422482"/>
                </a:lnTo>
                <a:lnTo>
                  <a:pt x="56291" y="426434"/>
                </a:lnTo>
                <a:lnTo>
                  <a:pt x="61885" y="430339"/>
                </a:lnTo>
                <a:lnTo>
                  <a:pt x="68154" y="434213"/>
                </a:lnTo>
                <a:lnTo>
                  <a:pt x="74873" y="438065"/>
                </a:lnTo>
                <a:lnTo>
                  <a:pt x="80623" y="440633"/>
                </a:lnTo>
                <a:lnTo>
                  <a:pt x="85725" y="442345"/>
                </a:lnTo>
                <a:lnTo>
                  <a:pt x="90398" y="443486"/>
                </a:lnTo>
                <a:lnTo>
                  <a:pt x="96052" y="444248"/>
                </a:lnTo>
                <a:lnTo>
                  <a:pt x="102362" y="444755"/>
                </a:lnTo>
                <a:lnTo>
                  <a:pt x="109109" y="445093"/>
                </a:lnTo>
                <a:lnTo>
                  <a:pt x="123378" y="445469"/>
                </a:lnTo>
                <a:lnTo>
                  <a:pt x="147167" y="445710"/>
                </a:lnTo>
                <a:lnTo>
                  <a:pt x="152948" y="444460"/>
                </a:lnTo>
                <a:lnTo>
                  <a:pt x="159343" y="442357"/>
                </a:lnTo>
                <a:lnTo>
                  <a:pt x="166146" y="439684"/>
                </a:lnTo>
                <a:lnTo>
                  <a:pt x="171951" y="436633"/>
                </a:lnTo>
                <a:lnTo>
                  <a:pt x="177091" y="433328"/>
                </a:lnTo>
                <a:lnTo>
                  <a:pt x="181788" y="429855"/>
                </a:lnTo>
                <a:lnTo>
                  <a:pt x="187459" y="426270"/>
                </a:lnTo>
                <a:lnTo>
                  <a:pt x="193780" y="422610"/>
                </a:lnTo>
                <a:lnTo>
                  <a:pt x="200534" y="418900"/>
                </a:lnTo>
                <a:lnTo>
                  <a:pt x="206307" y="415156"/>
                </a:lnTo>
                <a:lnTo>
                  <a:pt x="211425" y="411391"/>
                </a:lnTo>
                <a:lnTo>
                  <a:pt x="216107" y="407610"/>
                </a:lnTo>
                <a:lnTo>
                  <a:pt x="224696" y="396637"/>
                </a:lnTo>
                <a:lnTo>
                  <a:pt x="232747" y="383293"/>
                </a:lnTo>
                <a:lnTo>
                  <a:pt x="240558" y="368895"/>
                </a:lnTo>
                <a:lnTo>
                  <a:pt x="259741" y="331381"/>
                </a:lnTo>
                <a:lnTo>
                  <a:pt x="263558" y="323790"/>
                </a:lnTo>
                <a:lnTo>
                  <a:pt x="267373" y="312380"/>
                </a:lnTo>
                <a:lnTo>
                  <a:pt x="271186" y="298423"/>
                </a:lnTo>
                <a:lnTo>
                  <a:pt x="274997" y="282768"/>
                </a:lnTo>
                <a:lnTo>
                  <a:pt x="277539" y="267252"/>
                </a:lnTo>
                <a:lnTo>
                  <a:pt x="279233" y="251828"/>
                </a:lnTo>
                <a:lnTo>
                  <a:pt x="280363" y="236465"/>
                </a:lnTo>
                <a:lnTo>
                  <a:pt x="281116" y="222413"/>
                </a:lnTo>
                <a:lnTo>
                  <a:pt x="281952" y="196640"/>
                </a:lnTo>
                <a:lnTo>
                  <a:pt x="282423" y="166778"/>
                </a:lnTo>
                <a:lnTo>
                  <a:pt x="281219" y="158175"/>
                </a:lnTo>
                <a:lnTo>
                  <a:pt x="279147" y="149900"/>
                </a:lnTo>
                <a:lnTo>
                  <a:pt x="276495" y="141843"/>
                </a:lnTo>
                <a:lnTo>
                  <a:pt x="273457" y="133932"/>
                </a:lnTo>
                <a:lnTo>
                  <a:pt x="270162" y="126118"/>
                </a:lnTo>
                <a:lnTo>
                  <a:pt x="266695" y="118368"/>
                </a:lnTo>
                <a:lnTo>
                  <a:pt x="261844" y="110662"/>
                </a:lnTo>
                <a:lnTo>
                  <a:pt x="256070" y="102984"/>
                </a:lnTo>
                <a:lnTo>
                  <a:pt x="249680" y="95326"/>
                </a:lnTo>
                <a:lnTo>
                  <a:pt x="244151" y="88951"/>
                </a:lnTo>
                <a:lnTo>
                  <a:pt x="239194" y="83430"/>
                </a:lnTo>
                <a:lnTo>
                  <a:pt x="234620" y="78480"/>
                </a:lnTo>
                <a:lnTo>
                  <a:pt x="229031" y="73910"/>
                </a:lnTo>
                <a:lnTo>
                  <a:pt x="222764" y="69593"/>
                </a:lnTo>
                <a:lnTo>
                  <a:pt x="216047" y="65445"/>
                </a:lnTo>
                <a:lnTo>
                  <a:pt x="210298" y="61410"/>
                </a:lnTo>
                <a:lnTo>
                  <a:pt x="205196" y="57450"/>
                </a:lnTo>
                <a:lnTo>
                  <a:pt x="200524" y="53540"/>
                </a:lnTo>
                <a:lnTo>
                  <a:pt x="194870" y="49663"/>
                </a:lnTo>
                <a:lnTo>
                  <a:pt x="188561" y="45809"/>
                </a:lnTo>
                <a:lnTo>
                  <a:pt x="181814" y="41969"/>
                </a:lnTo>
                <a:lnTo>
                  <a:pt x="160772" y="30929"/>
                </a:lnTo>
                <a:lnTo>
                  <a:pt x="148048" y="24429"/>
                </a:lnTo>
                <a:lnTo>
                  <a:pt x="138296" y="20096"/>
                </a:lnTo>
                <a:lnTo>
                  <a:pt x="130525" y="17207"/>
                </a:lnTo>
                <a:lnTo>
                  <a:pt x="124073" y="15281"/>
                </a:lnTo>
                <a:lnTo>
                  <a:pt x="118503" y="13997"/>
                </a:lnTo>
                <a:lnTo>
                  <a:pt x="113519" y="13141"/>
                </a:lnTo>
                <a:lnTo>
                  <a:pt x="99742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6"/>
          <p:cNvSpPr/>
          <p:nvPr/>
        </p:nvSpPr>
        <p:spPr>
          <a:xfrm>
            <a:off x="3943350" y="3017519"/>
            <a:ext cx="240030" cy="22861"/>
          </a:xfrm>
          <a:custGeom>
            <a:avLst/>
            <a:gdLst/>
            <a:ahLst/>
            <a:cxnLst/>
            <a:rect l="0" t="0" r="0" b="0"/>
            <a:pathLst>
              <a:path w="240030" h="22861">
                <a:moveTo>
                  <a:pt x="0" y="0"/>
                </a:moveTo>
                <a:lnTo>
                  <a:pt x="12135" y="6068"/>
                </a:lnTo>
                <a:lnTo>
                  <a:pt x="16980" y="7856"/>
                </a:lnTo>
                <a:lnTo>
                  <a:pt x="21480" y="9047"/>
                </a:lnTo>
                <a:lnTo>
                  <a:pt x="25750" y="9842"/>
                </a:lnTo>
                <a:lnTo>
                  <a:pt x="31136" y="10371"/>
                </a:lnTo>
                <a:lnTo>
                  <a:pt x="37267" y="10724"/>
                </a:lnTo>
                <a:lnTo>
                  <a:pt x="43895" y="10960"/>
                </a:lnTo>
                <a:lnTo>
                  <a:pt x="146018" y="19193"/>
                </a:lnTo>
                <a:lnTo>
                  <a:pt x="168466" y="20415"/>
                </a:lnTo>
                <a:lnTo>
                  <a:pt x="240029" y="2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7"/>
          <p:cNvSpPr/>
          <p:nvPr/>
        </p:nvSpPr>
        <p:spPr>
          <a:xfrm>
            <a:off x="4469370" y="2711044"/>
            <a:ext cx="285299" cy="557936"/>
          </a:xfrm>
          <a:custGeom>
            <a:avLst/>
            <a:gdLst/>
            <a:ahLst/>
            <a:cxnLst/>
            <a:rect l="0" t="0" r="0" b="0"/>
            <a:pathLst>
              <a:path w="285299" h="557936">
                <a:moveTo>
                  <a:pt x="159780" y="135025"/>
                </a:moveTo>
                <a:lnTo>
                  <a:pt x="191597" y="119117"/>
                </a:lnTo>
                <a:lnTo>
                  <a:pt x="197502" y="115530"/>
                </a:lnTo>
                <a:lnTo>
                  <a:pt x="202707" y="111868"/>
                </a:lnTo>
                <a:lnTo>
                  <a:pt x="207448" y="108157"/>
                </a:lnTo>
                <a:lnTo>
                  <a:pt x="216102" y="100647"/>
                </a:lnTo>
                <a:lnTo>
                  <a:pt x="220188" y="96867"/>
                </a:lnTo>
                <a:lnTo>
                  <a:pt x="222912" y="93076"/>
                </a:lnTo>
                <a:lnTo>
                  <a:pt x="225938" y="85478"/>
                </a:lnTo>
                <a:lnTo>
                  <a:pt x="227284" y="74481"/>
                </a:lnTo>
                <a:lnTo>
                  <a:pt x="227642" y="67993"/>
                </a:lnTo>
                <a:lnTo>
                  <a:pt x="224654" y="54010"/>
                </a:lnTo>
                <a:lnTo>
                  <a:pt x="219093" y="40599"/>
                </a:lnTo>
                <a:lnTo>
                  <a:pt x="212388" y="30405"/>
                </a:lnTo>
                <a:lnTo>
                  <a:pt x="208821" y="27178"/>
                </a:lnTo>
                <a:lnTo>
                  <a:pt x="205174" y="25027"/>
                </a:lnTo>
                <a:lnTo>
                  <a:pt x="201473" y="23593"/>
                </a:lnTo>
                <a:lnTo>
                  <a:pt x="193973" y="18613"/>
                </a:lnTo>
                <a:lnTo>
                  <a:pt x="190195" y="15507"/>
                </a:lnTo>
                <a:lnTo>
                  <a:pt x="183867" y="12167"/>
                </a:lnTo>
                <a:lnTo>
                  <a:pt x="175837" y="8670"/>
                </a:lnTo>
                <a:lnTo>
                  <a:pt x="166675" y="5068"/>
                </a:lnTo>
                <a:lnTo>
                  <a:pt x="159296" y="2667"/>
                </a:lnTo>
                <a:lnTo>
                  <a:pt x="153108" y="1067"/>
                </a:lnTo>
                <a:lnTo>
                  <a:pt x="147712" y="0"/>
                </a:lnTo>
                <a:lnTo>
                  <a:pt x="141574" y="558"/>
                </a:lnTo>
                <a:lnTo>
                  <a:pt x="134943" y="2201"/>
                </a:lnTo>
                <a:lnTo>
                  <a:pt x="127981" y="4566"/>
                </a:lnTo>
                <a:lnTo>
                  <a:pt x="120801" y="6142"/>
                </a:lnTo>
                <a:lnTo>
                  <a:pt x="113474" y="7193"/>
                </a:lnTo>
                <a:lnTo>
                  <a:pt x="106049" y="7894"/>
                </a:lnTo>
                <a:lnTo>
                  <a:pt x="99829" y="9631"/>
                </a:lnTo>
                <a:lnTo>
                  <a:pt x="94413" y="12059"/>
                </a:lnTo>
                <a:lnTo>
                  <a:pt x="89531" y="14948"/>
                </a:lnTo>
                <a:lnTo>
                  <a:pt x="83738" y="18144"/>
                </a:lnTo>
                <a:lnTo>
                  <a:pt x="70526" y="25082"/>
                </a:lnTo>
                <a:lnTo>
                  <a:pt x="64717" y="29979"/>
                </a:lnTo>
                <a:lnTo>
                  <a:pt x="59575" y="35785"/>
                </a:lnTo>
                <a:lnTo>
                  <a:pt x="54876" y="42195"/>
                </a:lnTo>
                <a:lnTo>
                  <a:pt x="46269" y="56091"/>
                </a:lnTo>
                <a:lnTo>
                  <a:pt x="42196" y="63352"/>
                </a:lnTo>
                <a:lnTo>
                  <a:pt x="30897" y="84967"/>
                </a:lnTo>
                <a:lnTo>
                  <a:pt x="9015" y="128101"/>
                </a:lnTo>
                <a:lnTo>
                  <a:pt x="5930" y="139299"/>
                </a:lnTo>
                <a:lnTo>
                  <a:pt x="3873" y="151845"/>
                </a:lnTo>
                <a:lnTo>
                  <a:pt x="2502" y="165288"/>
                </a:lnTo>
                <a:lnTo>
                  <a:pt x="1588" y="176790"/>
                </a:lnTo>
                <a:lnTo>
                  <a:pt x="978" y="186999"/>
                </a:lnTo>
                <a:lnTo>
                  <a:pt x="301" y="203845"/>
                </a:lnTo>
                <a:lnTo>
                  <a:pt x="0" y="215565"/>
                </a:lnTo>
                <a:lnTo>
                  <a:pt x="2460" y="221739"/>
                </a:lnTo>
                <a:lnTo>
                  <a:pt x="6640" y="228394"/>
                </a:lnTo>
                <a:lnTo>
                  <a:pt x="11967" y="235371"/>
                </a:lnTo>
                <a:lnTo>
                  <a:pt x="16788" y="241293"/>
                </a:lnTo>
                <a:lnTo>
                  <a:pt x="25531" y="251259"/>
                </a:lnTo>
                <a:lnTo>
                  <a:pt x="30911" y="254424"/>
                </a:lnTo>
                <a:lnTo>
                  <a:pt x="37037" y="256535"/>
                </a:lnTo>
                <a:lnTo>
                  <a:pt x="43661" y="257942"/>
                </a:lnTo>
                <a:lnTo>
                  <a:pt x="49347" y="258879"/>
                </a:lnTo>
                <a:lnTo>
                  <a:pt x="54408" y="259505"/>
                </a:lnTo>
                <a:lnTo>
                  <a:pt x="59052" y="259922"/>
                </a:lnTo>
                <a:lnTo>
                  <a:pt x="64688" y="258930"/>
                </a:lnTo>
                <a:lnTo>
                  <a:pt x="70985" y="256998"/>
                </a:lnTo>
                <a:lnTo>
                  <a:pt x="77723" y="254440"/>
                </a:lnTo>
                <a:lnTo>
                  <a:pt x="84755" y="251465"/>
                </a:lnTo>
                <a:lnTo>
                  <a:pt x="91983" y="248212"/>
                </a:lnTo>
                <a:lnTo>
                  <a:pt x="106788" y="241211"/>
                </a:lnTo>
                <a:lnTo>
                  <a:pt x="121834" y="233865"/>
                </a:lnTo>
                <a:lnTo>
                  <a:pt x="128133" y="230129"/>
                </a:lnTo>
                <a:lnTo>
                  <a:pt x="133602" y="226368"/>
                </a:lnTo>
                <a:lnTo>
                  <a:pt x="138517" y="222590"/>
                </a:lnTo>
                <a:lnTo>
                  <a:pt x="144335" y="218802"/>
                </a:lnTo>
                <a:lnTo>
                  <a:pt x="150753" y="215007"/>
                </a:lnTo>
                <a:lnTo>
                  <a:pt x="157572" y="211206"/>
                </a:lnTo>
                <a:lnTo>
                  <a:pt x="163388" y="206133"/>
                </a:lnTo>
                <a:lnTo>
                  <a:pt x="168535" y="200210"/>
                </a:lnTo>
                <a:lnTo>
                  <a:pt x="173236" y="193722"/>
                </a:lnTo>
                <a:lnTo>
                  <a:pt x="182721" y="183046"/>
                </a:lnTo>
                <a:lnTo>
                  <a:pt x="210192" y="154252"/>
                </a:lnTo>
                <a:lnTo>
                  <a:pt x="220058" y="142763"/>
                </a:lnTo>
                <a:lnTo>
                  <a:pt x="226635" y="133834"/>
                </a:lnTo>
                <a:lnTo>
                  <a:pt x="231020" y="126611"/>
                </a:lnTo>
                <a:lnTo>
                  <a:pt x="242666" y="108426"/>
                </a:lnTo>
                <a:lnTo>
                  <a:pt x="249327" y="98242"/>
                </a:lnTo>
                <a:lnTo>
                  <a:pt x="255038" y="91453"/>
                </a:lnTo>
                <a:lnTo>
                  <a:pt x="260115" y="86927"/>
                </a:lnTo>
                <a:lnTo>
                  <a:pt x="264770" y="83910"/>
                </a:lnTo>
                <a:lnTo>
                  <a:pt x="269143" y="83168"/>
                </a:lnTo>
                <a:lnTo>
                  <a:pt x="273328" y="83944"/>
                </a:lnTo>
                <a:lnTo>
                  <a:pt x="277389" y="85731"/>
                </a:lnTo>
                <a:lnTo>
                  <a:pt x="280096" y="89463"/>
                </a:lnTo>
                <a:lnTo>
                  <a:pt x="283103" y="100382"/>
                </a:lnTo>
                <a:lnTo>
                  <a:pt x="284440" y="117088"/>
                </a:lnTo>
                <a:lnTo>
                  <a:pt x="284797" y="126877"/>
                </a:lnTo>
                <a:lnTo>
                  <a:pt x="285298" y="189197"/>
                </a:lnTo>
                <a:lnTo>
                  <a:pt x="284099" y="209240"/>
                </a:lnTo>
                <a:lnTo>
                  <a:pt x="282029" y="226412"/>
                </a:lnTo>
                <a:lnTo>
                  <a:pt x="279380" y="241670"/>
                </a:lnTo>
                <a:lnTo>
                  <a:pt x="277613" y="255652"/>
                </a:lnTo>
                <a:lnTo>
                  <a:pt x="276435" y="268783"/>
                </a:lnTo>
                <a:lnTo>
                  <a:pt x="275650" y="281347"/>
                </a:lnTo>
                <a:lnTo>
                  <a:pt x="273856" y="293533"/>
                </a:lnTo>
                <a:lnTo>
                  <a:pt x="271391" y="305467"/>
                </a:lnTo>
                <a:lnTo>
                  <a:pt x="268477" y="317234"/>
                </a:lnTo>
                <a:lnTo>
                  <a:pt x="266535" y="330158"/>
                </a:lnTo>
                <a:lnTo>
                  <a:pt x="265239" y="343854"/>
                </a:lnTo>
                <a:lnTo>
                  <a:pt x="264376" y="358064"/>
                </a:lnTo>
                <a:lnTo>
                  <a:pt x="263417" y="384014"/>
                </a:lnTo>
                <a:lnTo>
                  <a:pt x="263161" y="396268"/>
                </a:lnTo>
                <a:lnTo>
                  <a:pt x="261721" y="406977"/>
                </a:lnTo>
                <a:lnTo>
                  <a:pt x="259490" y="416656"/>
                </a:lnTo>
                <a:lnTo>
                  <a:pt x="256734" y="425650"/>
                </a:lnTo>
                <a:lnTo>
                  <a:pt x="254895" y="441805"/>
                </a:lnTo>
                <a:lnTo>
                  <a:pt x="253670" y="462735"/>
                </a:lnTo>
                <a:lnTo>
                  <a:pt x="251946" y="520415"/>
                </a:lnTo>
                <a:lnTo>
                  <a:pt x="251220" y="5579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8"/>
          <p:cNvSpPr/>
          <p:nvPr/>
        </p:nvSpPr>
        <p:spPr>
          <a:xfrm>
            <a:off x="4962679" y="2721321"/>
            <a:ext cx="327388" cy="570519"/>
          </a:xfrm>
          <a:custGeom>
            <a:avLst/>
            <a:gdLst/>
            <a:ahLst/>
            <a:cxnLst/>
            <a:rect l="0" t="0" r="0" b="0"/>
            <a:pathLst>
              <a:path w="327388" h="570519">
                <a:moveTo>
                  <a:pt x="9371" y="79029"/>
                </a:moveTo>
                <a:lnTo>
                  <a:pt x="15438" y="97232"/>
                </a:lnTo>
                <a:lnTo>
                  <a:pt x="19212" y="114620"/>
                </a:lnTo>
                <a:lnTo>
                  <a:pt x="20330" y="127815"/>
                </a:lnTo>
                <a:lnTo>
                  <a:pt x="20592" y="142621"/>
                </a:lnTo>
                <a:lnTo>
                  <a:pt x="20792" y="199224"/>
                </a:lnTo>
                <a:lnTo>
                  <a:pt x="20800" y="171656"/>
                </a:lnTo>
                <a:lnTo>
                  <a:pt x="19530" y="166180"/>
                </a:lnTo>
                <a:lnTo>
                  <a:pt x="14733" y="156709"/>
                </a:lnTo>
                <a:lnTo>
                  <a:pt x="11675" y="144786"/>
                </a:lnTo>
                <a:lnTo>
                  <a:pt x="8367" y="127947"/>
                </a:lnTo>
                <a:lnTo>
                  <a:pt x="4892" y="107831"/>
                </a:lnTo>
                <a:lnTo>
                  <a:pt x="2574" y="89340"/>
                </a:lnTo>
                <a:lnTo>
                  <a:pt x="1030" y="71933"/>
                </a:lnTo>
                <a:lnTo>
                  <a:pt x="0" y="55248"/>
                </a:lnTo>
                <a:lnTo>
                  <a:pt x="583" y="44125"/>
                </a:lnTo>
                <a:lnTo>
                  <a:pt x="2243" y="36709"/>
                </a:lnTo>
                <a:lnTo>
                  <a:pt x="4618" y="31766"/>
                </a:lnTo>
                <a:lnTo>
                  <a:pt x="10013" y="29740"/>
                </a:lnTo>
                <a:lnTo>
                  <a:pt x="17419" y="29659"/>
                </a:lnTo>
                <a:lnTo>
                  <a:pt x="26166" y="30876"/>
                </a:lnTo>
                <a:lnTo>
                  <a:pt x="33267" y="31687"/>
                </a:lnTo>
                <a:lnTo>
                  <a:pt x="39272" y="32227"/>
                </a:lnTo>
                <a:lnTo>
                  <a:pt x="44545" y="32588"/>
                </a:lnTo>
                <a:lnTo>
                  <a:pt x="53140" y="31558"/>
                </a:lnTo>
                <a:lnTo>
                  <a:pt x="63951" y="29601"/>
                </a:lnTo>
                <a:lnTo>
                  <a:pt x="76237" y="27027"/>
                </a:lnTo>
                <a:lnTo>
                  <a:pt x="86968" y="25311"/>
                </a:lnTo>
                <a:lnTo>
                  <a:pt x="96662" y="24167"/>
                </a:lnTo>
                <a:lnTo>
                  <a:pt x="105665" y="23404"/>
                </a:lnTo>
                <a:lnTo>
                  <a:pt x="226041" y="6469"/>
                </a:lnTo>
                <a:lnTo>
                  <a:pt x="249068" y="3986"/>
                </a:lnTo>
                <a:lnTo>
                  <a:pt x="282272" y="1226"/>
                </a:lnTo>
                <a:lnTo>
                  <a:pt x="301264" y="0"/>
                </a:lnTo>
                <a:lnTo>
                  <a:pt x="306836" y="943"/>
                </a:lnTo>
                <a:lnTo>
                  <a:pt x="310551" y="2841"/>
                </a:lnTo>
                <a:lnTo>
                  <a:pt x="313027" y="5377"/>
                </a:lnTo>
                <a:lnTo>
                  <a:pt x="315949" y="7067"/>
                </a:lnTo>
                <a:lnTo>
                  <a:pt x="322581" y="8946"/>
                </a:lnTo>
                <a:lnTo>
                  <a:pt x="324857" y="10717"/>
                </a:lnTo>
                <a:lnTo>
                  <a:pt x="326375" y="13167"/>
                </a:lnTo>
                <a:lnTo>
                  <a:pt x="327387" y="16071"/>
                </a:lnTo>
                <a:lnTo>
                  <a:pt x="326791" y="19277"/>
                </a:lnTo>
                <a:lnTo>
                  <a:pt x="321155" y="31126"/>
                </a:lnTo>
                <a:lnTo>
                  <a:pt x="319391" y="43345"/>
                </a:lnTo>
                <a:lnTo>
                  <a:pt x="316381" y="52700"/>
                </a:lnTo>
                <a:lnTo>
                  <a:pt x="311834" y="64016"/>
                </a:lnTo>
                <a:lnTo>
                  <a:pt x="306263" y="76640"/>
                </a:lnTo>
                <a:lnTo>
                  <a:pt x="298739" y="91406"/>
                </a:lnTo>
                <a:lnTo>
                  <a:pt x="289913" y="107600"/>
                </a:lnTo>
                <a:lnTo>
                  <a:pt x="280219" y="124746"/>
                </a:lnTo>
                <a:lnTo>
                  <a:pt x="264866" y="147607"/>
                </a:lnTo>
                <a:lnTo>
                  <a:pt x="245741" y="174278"/>
                </a:lnTo>
                <a:lnTo>
                  <a:pt x="224100" y="203488"/>
                </a:lnTo>
                <a:lnTo>
                  <a:pt x="203324" y="234391"/>
                </a:lnTo>
                <a:lnTo>
                  <a:pt x="183123" y="266424"/>
                </a:lnTo>
                <a:lnTo>
                  <a:pt x="163305" y="299209"/>
                </a:lnTo>
                <a:lnTo>
                  <a:pt x="147554" y="327415"/>
                </a:lnTo>
                <a:lnTo>
                  <a:pt x="134513" y="352570"/>
                </a:lnTo>
                <a:lnTo>
                  <a:pt x="123279" y="375689"/>
                </a:lnTo>
                <a:lnTo>
                  <a:pt x="115789" y="394912"/>
                </a:lnTo>
                <a:lnTo>
                  <a:pt x="110796" y="411537"/>
                </a:lnTo>
                <a:lnTo>
                  <a:pt x="107468" y="426431"/>
                </a:lnTo>
                <a:lnTo>
                  <a:pt x="103979" y="438900"/>
                </a:lnTo>
                <a:lnTo>
                  <a:pt x="100382" y="449753"/>
                </a:lnTo>
                <a:lnTo>
                  <a:pt x="94270" y="467315"/>
                </a:lnTo>
                <a:lnTo>
                  <a:pt x="91554" y="479354"/>
                </a:lnTo>
                <a:lnTo>
                  <a:pt x="90346" y="495711"/>
                </a:lnTo>
                <a:lnTo>
                  <a:pt x="90024" y="505407"/>
                </a:lnTo>
                <a:lnTo>
                  <a:pt x="93053" y="522953"/>
                </a:lnTo>
                <a:lnTo>
                  <a:pt x="97363" y="537949"/>
                </a:lnTo>
                <a:lnTo>
                  <a:pt x="99278" y="548846"/>
                </a:lnTo>
                <a:lnTo>
                  <a:pt x="101059" y="552260"/>
                </a:lnTo>
                <a:lnTo>
                  <a:pt x="103516" y="554536"/>
                </a:lnTo>
                <a:lnTo>
                  <a:pt x="112241" y="5705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9"/>
          <p:cNvSpPr/>
          <p:nvPr/>
        </p:nvSpPr>
        <p:spPr>
          <a:xfrm>
            <a:off x="5017770" y="2976988"/>
            <a:ext cx="370018" cy="74822"/>
          </a:xfrm>
          <a:custGeom>
            <a:avLst/>
            <a:gdLst/>
            <a:ahLst/>
            <a:cxnLst/>
            <a:rect l="0" t="0" r="0" b="0"/>
            <a:pathLst>
              <a:path w="370018" h="74822">
                <a:moveTo>
                  <a:pt x="0" y="74821"/>
                </a:moveTo>
                <a:lnTo>
                  <a:pt x="12135" y="68754"/>
                </a:lnTo>
                <a:lnTo>
                  <a:pt x="18250" y="66966"/>
                </a:lnTo>
                <a:lnTo>
                  <a:pt x="24867" y="65775"/>
                </a:lnTo>
                <a:lnTo>
                  <a:pt x="31817" y="64980"/>
                </a:lnTo>
                <a:lnTo>
                  <a:pt x="42802" y="63181"/>
                </a:lnTo>
                <a:lnTo>
                  <a:pt x="71939" y="57794"/>
                </a:lnTo>
                <a:lnTo>
                  <a:pt x="84789" y="54580"/>
                </a:lnTo>
                <a:lnTo>
                  <a:pt x="95896" y="51167"/>
                </a:lnTo>
                <a:lnTo>
                  <a:pt x="105840" y="47622"/>
                </a:lnTo>
                <a:lnTo>
                  <a:pt x="116280" y="45259"/>
                </a:lnTo>
                <a:lnTo>
                  <a:pt x="127050" y="43683"/>
                </a:lnTo>
                <a:lnTo>
                  <a:pt x="138040" y="42632"/>
                </a:lnTo>
                <a:lnTo>
                  <a:pt x="149177" y="40662"/>
                </a:lnTo>
                <a:lnTo>
                  <a:pt x="160411" y="38079"/>
                </a:lnTo>
                <a:lnTo>
                  <a:pt x="171710" y="35086"/>
                </a:lnTo>
                <a:lnTo>
                  <a:pt x="186863" y="33091"/>
                </a:lnTo>
                <a:lnTo>
                  <a:pt x="204586" y="31762"/>
                </a:lnTo>
                <a:lnTo>
                  <a:pt x="224020" y="30875"/>
                </a:lnTo>
                <a:lnTo>
                  <a:pt x="240787" y="29013"/>
                </a:lnTo>
                <a:lnTo>
                  <a:pt x="255774" y="26503"/>
                </a:lnTo>
                <a:lnTo>
                  <a:pt x="269576" y="23559"/>
                </a:lnTo>
                <a:lnTo>
                  <a:pt x="281317" y="21597"/>
                </a:lnTo>
                <a:lnTo>
                  <a:pt x="291684" y="20288"/>
                </a:lnTo>
                <a:lnTo>
                  <a:pt x="301137" y="19416"/>
                </a:lnTo>
                <a:lnTo>
                  <a:pt x="311247" y="17564"/>
                </a:lnTo>
                <a:lnTo>
                  <a:pt x="321798" y="15060"/>
                </a:lnTo>
                <a:lnTo>
                  <a:pt x="332642" y="12121"/>
                </a:lnTo>
                <a:lnTo>
                  <a:pt x="341141" y="10161"/>
                </a:lnTo>
                <a:lnTo>
                  <a:pt x="348077" y="8854"/>
                </a:lnTo>
                <a:lnTo>
                  <a:pt x="353972" y="7983"/>
                </a:lnTo>
                <a:lnTo>
                  <a:pt x="359171" y="6133"/>
                </a:lnTo>
                <a:lnTo>
                  <a:pt x="363907" y="3629"/>
                </a:lnTo>
                <a:lnTo>
                  <a:pt x="368335" y="690"/>
                </a:lnTo>
                <a:lnTo>
                  <a:pt x="370017" y="0"/>
                </a:lnTo>
                <a:lnTo>
                  <a:pt x="369867" y="811"/>
                </a:lnTo>
                <a:lnTo>
                  <a:pt x="366976" y="4632"/>
                </a:lnTo>
                <a:lnTo>
                  <a:pt x="354330" y="62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0"/>
          <p:cNvSpPr/>
          <p:nvPr/>
        </p:nvSpPr>
        <p:spPr>
          <a:xfrm>
            <a:off x="5634990" y="2948939"/>
            <a:ext cx="262890" cy="22862"/>
          </a:xfrm>
          <a:custGeom>
            <a:avLst/>
            <a:gdLst/>
            <a:ahLst/>
            <a:cxnLst/>
            <a:rect l="0" t="0" r="0" b="0"/>
            <a:pathLst>
              <a:path w="262890" h="22862">
                <a:moveTo>
                  <a:pt x="0" y="22861"/>
                </a:moveTo>
                <a:lnTo>
                  <a:pt x="12135" y="16793"/>
                </a:lnTo>
                <a:lnTo>
                  <a:pt x="16980" y="15005"/>
                </a:lnTo>
                <a:lnTo>
                  <a:pt x="21480" y="13814"/>
                </a:lnTo>
                <a:lnTo>
                  <a:pt x="25750" y="13019"/>
                </a:lnTo>
                <a:lnTo>
                  <a:pt x="31136" y="12490"/>
                </a:lnTo>
                <a:lnTo>
                  <a:pt x="37267" y="12136"/>
                </a:lnTo>
                <a:lnTo>
                  <a:pt x="43895" y="11901"/>
                </a:lnTo>
                <a:lnTo>
                  <a:pt x="57203" y="10474"/>
                </a:lnTo>
                <a:lnTo>
                  <a:pt x="95697" y="5502"/>
                </a:lnTo>
                <a:lnTo>
                  <a:pt x="122218" y="3668"/>
                </a:lnTo>
                <a:lnTo>
                  <a:pt x="152598" y="2446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01"/>
          <p:cNvSpPr/>
          <p:nvPr/>
        </p:nvSpPr>
        <p:spPr>
          <a:xfrm>
            <a:off x="5600700" y="3013770"/>
            <a:ext cx="274321" cy="72331"/>
          </a:xfrm>
          <a:custGeom>
            <a:avLst/>
            <a:gdLst/>
            <a:ahLst/>
            <a:cxnLst/>
            <a:rect l="0" t="0" r="0" b="0"/>
            <a:pathLst>
              <a:path w="274321" h="72331">
                <a:moveTo>
                  <a:pt x="0" y="72330"/>
                </a:moveTo>
                <a:lnTo>
                  <a:pt x="31818" y="56421"/>
                </a:lnTo>
                <a:lnTo>
                  <a:pt x="42802" y="51563"/>
                </a:lnTo>
                <a:lnTo>
                  <a:pt x="71939" y="39394"/>
                </a:lnTo>
                <a:lnTo>
                  <a:pt x="94949" y="32592"/>
                </a:lnTo>
                <a:lnTo>
                  <a:pt x="122990" y="25518"/>
                </a:lnTo>
                <a:lnTo>
                  <a:pt x="154383" y="18262"/>
                </a:lnTo>
                <a:lnTo>
                  <a:pt x="177852" y="12154"/>
                </a:lnTo>
                <a:lnTo>
                  <a:pt x="196038" y="6813"/>
                </a:lnTo>
                <a:lnTo>
                  <a:pt x="210702" y="1982"/>
                </a:lnTo>
                <a:lnTo>
                  <a:pt x="221748" y="31"/>
                </a:lnTo>
                <a:lnTo>
                  <a:pt x="230382" y="0"/>
                </a:lnTo>
                <a:lnTo>
                  <a:pt x="237408" y="1250"/>
                </a:lnTo>
                <a:lnTo>
                  <a:pt x="244632" y="2083"/>
                </a:lnTo>
                <a:lnTo>
                  <a:pt x="251988" y="2639"/>
                </a:lnTo>
                <a:lnTo>
                  <a:pt x="274320" y="37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02"/>
          <p:cNvSpPr/>
          <p:nvPr/>
        </p:nvSpPr>
        <p:spPr>
          <a:xfrm>
            <a:off x="6025356" y="2733889"/>
            <a:ext cx="158124" cy="409236"/>
          </a:xfrm>
          <a:custGeom>
            <a:avLst/>
            <a:gdLst/>
            <a:ahLst/>
            <a:cxnLst/>
            <a:rect l="0" t="0" r="0" b="0"/>
            <a:pathLst>
              <a:path w="158124" h="409236">
                <a:moveTo>
                  <a:pt x="146844" y="157900"/>
                </a:moveTo>
                <a:lnTo>
                  <a:pt x="146844" y="126082"/>
                </a:lnTo>
                <a:lnTo>
                  <a:pt x="145574" y="116369"/>
                </a:lnTo>
                <a:lnTo>
                  <a:pt x="143457" y="104812"/>
                </a:lnTo>
                <a:lnTo>
                  <a:pt x="140776" y="92029"/>
                </a:lnTo>
                <a:lnTo>
                  <a:pt x="138988" y="82236"/>
                </a:lnTo>
                <a:lnTo>
                  <a:pt x="137796" y="74437"/>
                </a:lnTo>
                <a:lnTo>
                  <a:pt x="137002" y="67968"/>
                </a:lnTo>
                <a:lnTo>
                  <a:pt x="135203" y="62386"/>
                </a:lnTo>
                <a:lnTo>
                  <a:pt x="132733" y="57394"/>
                </a:lnTo>
                <a:lnTo>
                  <a:pt x="129816" y="52796"/>
                </a:lnTo>
                <a:lnTo>
                  <a:pt x="126602" y="48461"/>
                </a:lnTo>
                <a:lnTo>
                  <a:pt x="123190" y="44301"/>
                </a:lnTo>
                <a:lnTo>
                  <a:pt x="119644" y="40257"/>
                </a:lnTo>
                <a:lnTo>
                  <a:pt x="117281" y="36292"/>
                </a:lnTo>
                <a:lnTo>
                  <a:pt x="114655" y="28499"/>
                </a:lnTo>
                <a:lnTo>
                  <a:pt x="112684" y="25913"/>
                </a:lnTo>
                <a:lnTo>
                  <a:pt x="110100" y="24189"/>
                </a:lnTo>
                <a:lnTo>
                  <a:pt x="107108" y="23039"/>
                </a:lnTo>
                <a:lnTo>
                  <a:pt x="102573" y="21003"/>
                </a:lnTo>
                <a:lnTo>
                  <a:pt x="90762" y="15354"/>
                </a:lnTo>
                <a:lnTo>
                  <a:pt x="86595" y="12069"/>
                </a:lnTo>
                <a:lnTo>
                  <a:pt x="83818" y="8610"/>
                </a:lnTo>
                <a:lnTo>
                  <a:pt x="81966" y="5033"/>
                </a:lnTo>
                <a:lnTo>
                  <a:pt x="79462" y="2649"/>
                </a:lnTo>
                <a:lnTo>
                  <a:pt x="76523" y="1059"/>
                </a:lnTo>
                <a:lnTo>
                  <a:pt x="73293" y="0"/>
                </a:lnTo>
                <a:lnTo>
                  <a:pt x="69870" y="563"/>
                </a:lnTo>
                <a:lnTo>
                  <a:pt x="66318" y="2209"/>
                </a:lnTo>
                <a:lnTo>
                  <a:pt x="62680" y="4576"/>
                </a:lnTo>
                <a:lnTo>
                  <a:pt x="58985" y="6154"/>
                </a:lnTo>
                <a:lnTo>
                  <a:pt x="55251" y="7206"/>
                </a:lnTo>
                <a:lnTo>
                  <a:pt x="51492" y="7908"/>
                </a:lnTo>
                <a:lnTo>
                  <a:pt x="47715" y="9645"/>
                </a:lnTo>
                <a:lnTo>
                  <a:pt x="43928" y="12074"/>
                </a:lnTo>
                <a:lnTo>
                  <a:pt x="40133" y="14963"/>
                </a:lnTo>
                <a:lnTo>
                  <a:pt x="36334" y="16889"/>
                </a:lnTo>
                <a:lnTo>
                  <a:pt x="32530" y="18173"/>
                </a:lnTo>
                <a:lnTo>
                  <a:pt x="28725" y="19029"/>
                </a:lnTo>
                <a:lnTo>
                  <a:pt x="26187" y="20869"/>
                </a:lnTo>
                <a:lnTo>
                  <a:pt x="24496" y="23366"/>
                </a:lnTo>
                <a:lnTo>
                  <a:pt x="23369" y="26301"/>
                </a:lnTo>
                <a:lnTo>
                  <a:pt x="18729" y="32948"/>
                </a:lnTo>
                <a:lnTo>
                  <a:pt x="15714" y="36499"/>
                </a:lnTo>
                <a:lnTo>
                  <a:pt x="13704" y="40136"/>
                </a:lnTo>
                <a:lnTo>
                  <a:pt x="9605" y="51323"/>
                </a:lnTo>
                <a:lnTo>
                  <a:pt x="7091" y="55099"/>
                </a:lnTo>
                <a:lnTo>
                  <a:pt x="4145" y="58886"/>
                </a:lnTo>
                <a:lnTo>
                  <a:pt x="872" y="66481"/>
                </a:lnTo>
                <a:lnTo>
                  <a:pt x="0" y="70284"/>
                </a:lnTo>
                <a:lnTo>
                  <a:pt x="688" y="74089"/>
                </a:lnTo>
                <a:lnTo>
                  <a:pt x="4839" y="81704"/>
                </a:lnTo>
                <a:lnTo>
                  <a:pt x="7724" y="86783"/>
                </a:lnTo>
                <a:lnTo>
                  <a:pt x="14316" y="99199"/>
                </a:lnTo>
                <a:lnTo>
                  <a:pt x="19122" y="107336"/>
                </a:lnTo>
                <a:lnTo>
                  <a:pt x="31235" y="126538"/>
                </a:lnTo>
                <a:lnTo>
                  <a:pt x="39291" y="135722"/>
                </a:lnTo>
                <a:lnTo>
                  <a:pt x="48472" y="144385"/>
                </a:lnTo>
                <a:lnTo>
                  <a:pt x="58402" y="152700"/>
                </a:lnTo>
                <a:lnTo>
                  <a:pt x="68833" y="162054"/>
                </a:lnTo>
                <a:lnTo>
                  <a:pt x="90582" y="182606"/>
                </a:lnTo>
                <a:lnTo>
                  <a:pt x="99175" y="192151"/>
                </a:lnTo>
                <a:lnTo>
                  <a:pt x="106175" y="201054"/>
                </a:lnTo>
                <a:lnTo>
                  <a:pt x="112111" y="209530"/>
                </a:lnTo>
                <a:lnTo>
                  <a:pt x="119878" y="221530"/>
                </a:lnTo>
                <a:lnTo>
                  <a:pt x="138669" y="251797"/>
                </a:lnTo>
                <a:lnTo>
                  <a:pt x="145204" y="263678"/>
                </a:lnTo>
                <a:lnTo>
                  <a:pt x="149561" y="272869"/>
                </a:lnTo>
                <a:lnTo>
                  <a:pt x="152465" y="280266"/>
                </a:lnTo>
                <a:lnTo>
                  <a:pt x="154401" y="287737"/>
                </a:lnTo>
                <a:lnTo>
                  <a:pt x="155691" y="295259"/>
                </a:lnTo>
                <a:lnTo>
                  <a:pt x="156552" y="302813"/>
                </a:lnTo>
                <a:lnTo>
                  <a:pt x="157126" y="310388"/>
                </a:lnTo>
                <a:lnTo>
                  <a:pt x="157509" y="317979"/>
                </a:lnTo>
                <a:lnTo>
                  <a:pt x="158047" y="337411"/>
                </a:lnTo>
                <a:lnTo>
                  <a:pt x="158123" y="342344"/>
                </a:lnTo>
                <a:lnTo>
                  <a:pt x="156903" y="349443"/>
                </a:lnTo>
                <a:lnTo>
                  <a:pt x="154819" y="357985"/>
                </a:lnTo>
                <a:lnTo>
                  <a:pt x="152161" y="367491"/>
                </a:lnTo>
                <a:lnTo>
                  <a:pt x="149119" y="376367"/>
                </a:lnTo>
                <a:lnTo>
                  <a:pt x="145820" y="384825"/>
                </a:lnTo>
                <a:lnTo>
                  <a:pt x="137469" y="404514"/>
                </a:lnTo>
                <a:lnTo>
                  <a:pt x="134244" y="406129"/>
                </a:lnTo>
                <a:lnTo>
                  <a:pt x="129554" y="407207"/>
                </a:lnTo>
                <a:lnTo>
                  <a:pt x="115912" y="408935"/>
                </a:lnTo>
                <a:lnTo>
                  <a:pt x="113522" y="409077"/>
                </a:lnTo>
                <a:lnTo>
                  <a:pt x="107481" y="409235"/>
                </a:lnTo>
                <a:lnTo>
                  <a:pt x="104092" y="406736"/>
                </a:lnTo>
                <a:lnTo>
                  <a:pt x="100563" y="402531"/>
                </a:lnTo>
                <a:lnTo>
                  <a:pt x="96939" y="397187"/>
                </a:lnTo>
                <a:lnTo>
                  <a:pt x="93254" y="391085"/>
                </a:lnTo>
                <a:lnTo>
                  <a:pt x="89527" y="384477"/>
                </a:lnTo>
                <a:lnTo>
                  <a:pt x="85773" y="377531"/>
                </a:lnTo>
                <a:lnTo>
                  <a:pt x="81601" y="366427"/>
                </a:lnTo>
                <a:lnTo>
                  <a:pt x="80488" y="361688"/>
                </a:lnTo>
                <a:lnTo>
                  <a:pt x="79746" y="352179"/>
                </a:lnTo>
                <a:lnTo>
                  <a:pt x="79253" y="339489"/>
                </a:lnTo>
                <a:lnTo>
                  <a:pt x="78923" y="324680"/>
                </a:lnTo>
                <a:lnTo>
                  <a:pt x="79973" y="309727"/>
                </a:lnTo>
                <a:lnTo>
                  <a:pt x="81944" y="294678"/>
                </a:lnTo>
                <a:lnTo>
                  <a:pt x="84527" y="279566"/>
                </a:lnTo>
                <a:lnTo>
                  <a:pt x="87519" y="266950"/>
                </a:lnTo>
                <a:lnTo>
                  <a:pt x="90784" y="256000"/>
                </a:lnTo>
                <a:lnTo>
                  <a:pt x="94230" y="246161"/>
                </a:lnTo>
                <a:lnTo>
                  <a:pt x="96528" y="237060"/>
                </a:lnTo>
                <a:lnTo>
                  <a:pt x="98060" y="228454"/>
                </a:lnTo>
                <a:lnTo>
                  <a:pt x="99081" y="220176"/>
                </a:lnTo>
                <a:lnTo>
                  <a:pt x="101032" y="210848"/>
                </a:lnTo>
                <a:lnTo>
                  <a:pt x="103603" y="200818"/>
                </a:lnTo>
                <a:lnTo>
                  <a:pt x="106587" y="190323"/>
                </a:lnTo>
                <a:lnTo>
                  <a:pt x="109845" y="182055"/>
                </a:lnTo>
                <a:lnTo>
                  <a:pt x="113288" y="175274"/>
                </a:lnTo>
                <a:lnTo>
                  <a:pt x="116853" y="169483"/>
                </a:lnTo>
                <a:lnTo>
                  <a:pt x="119230" y="160542"/>
                </a:lnTo>
                <a:lnTo>
                  <a:pt x="120815" y="149502"/>
                </a:lnTo>
                <a:lnTo>
                  <a:pt x="122575" y="127497"/>
                </a:lnTo>
                <a:lnTo>
                  <a:pt x="123045" y="119852"/>
                </a:lnTo>
                <a:lnTo>
                  <a:pt x="112553" y="89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03"/>
          <p:cNvSpPr/>
          <p:nvPr/>
        </p:nvSpPr>
        <p:spPr>
          <a:xfrm>
            <a:off x="6252209" y="2766101"/>
            <a:ext cx="291556" cy="353624"/>
          </a:xfrm>
          <a:custGeom>
            <a:avLst/>
            <a:gdLst/>
            <a:ahLst/>
            <a:cxnLst/>
            <a:rect l="0" t="0" r="0" b="0"/>
            <a:pathLst>
              <a:path w="291556" h="353624">
                <a:moveTo>
                  <a:pt x="57150" y="11388"/>
                </a:moveTo>
                <a:lnTo>
                  <a:pt x="57150" y="5321"/>
                </a:lnTo>
                <a:lnTo>
                  <a:pt x="58421" y="3533"/>
                </a:lnTo>
                <a:lnTo>
                  <a:pt x="60537" y="2342"/>
                </a:lnTo>
                <a:lnTo>
                  <a:pt x="66275" y="1018"/>
                </a:lnTo>
                <a:lnTo>
                  <a:pt x="73059" y="429"/>
                </a:lnTo>
                <a:lnTo>
                  <a:pt x="80307" y="168"/>
                </a:lnTo>
                <a:lnTo>
                  <a:pt x="92843" y="51"/>
                </a:lnTo>
                <a:lnTo>
                  <a:pt x="119580" y="0"/>
                </a:lnTo>
                <a:lnTo>
                  <a:pt x="133060" y="1256"/>
                </a:lnTo>
                <a:lnTo>
                  <a:pt x="145857" y="3364"/>
                </a:lnTo>
                <a:lnTo>
                  <a:pt x="158198" y="6038"/>
                </a:lnTo>
                <a:lnTo>
                  <a:pt x="168966" y="7822"/>
                </a:lnTo>
                <a:lnTo>
                  <a:pt x="178684" y="9011"/>
                </a:lnTo>
                <a:lnTo>
                  <a:pt x="187703" y="9803"/>
                </a:lnTo>
                <a:lnTo>
                  <a:pt x="193715" y="11602"/>
                </a:lnTo>
                <a:lnTo>
                  <a:pt x="197724" y="14071"/>
                </a:lnTo>
                <a:lnTo>
                  <a:pt x="206752" y="23613"/>
                </a:lnTo>
                <a:lnTo>
                  <a:pt x="210225" y="27158"/>
                </a:lnTo>
                <a:lnTo>
                  <a:pt x="212540" y="30792"/>
                </a:lnTo>
                <a:lnTo>
                  <a:pt x="215112" y="38215"/>
                </a:lnTo>
                <a:lnTo>
                  <a:pt x="214528" y="41973"/>
                </a:lnTo>
                <a:lnTo>
                  <a:pt x="210493" y="49535"/>
                </a:lnTo>
                <a:lnTo>
                  <a:pt x="207853" y="57129"/>
                </a:lnTo>
                <a:lnTo>
                  <a:pt x="207148" y="60932"/>
                </a:lnTo>
                <a:lnTo>
                  <a:pt x="199593" y="71931"/>
                </a:lnTo>
                <a:lnTo>
                  <a:pt x="194022" y="78420"/>
                </a:lnTo>
                <a:lnTo>
                  <a:pt x="189038" y="84016"/>
                </a:lnTo>
                <a:lnTo>
                  <a:pt x="180114" y="93621"/>
                </a:lnTo>
                <a:lnTo>
                  <a:pt x="172146" y="100500"/>
                </a:lnTo>
                <a:lnTo>
                  <a:pt x="161754" y="108896"/>
                </a:lnTo>
                <a:lnTo>
                  <a:pt x="149746" y="118304"/>
                </a:lnTo>
                <a:lnTo>
                  <a:pt x="137931" y="128385"/>
                </a:lnTo>
                <a:lnTo>
                  <a:pt x="126245" y="138916"/>
                </a:lnTo>
                <a:lnTo>
                  <a:pt x="114643" y="149747"/>
                </a:lnTo>
                <a:lnTo>
                  <a:pt x="105638" y="156968"/>
                </a:lnTo>
                <a:lnTo>
                  <a:pt x="98366" y="161781"/>
                </a:lnTo>
                <a:lnTo>
                  <a:pt x="92247" y="164990"/>
                </a:lnTo>
                <a:lnTo>
                  <a:pt x="88169" y="168400"/>
                </a:lnTo>
                <a:lnTo>
                  <a:pt x="85449" y="171942"/>
                </a:lnTo>
                <a:lnTo>
                  <a:pt x="81085" y="180686"/>
                </a:lnTo>
                <a:lnTo>
                  <a:pt x="89617" y="181404"/>
                </a:lnTo>
                <a:lnTo>
                  <a:pt x="104194" y="181882"/>
                </a:lnTo>
                <a:lnTo>
                  <a:pt x="188571" y="182782"/>
                </a:lnTo>
                <a:lnTo>
                  <a:pt x="198104" y="185341"/>
                </a:lnTo>
                <a:lnTo>
                  <a:pt x="208269" y="189587"/>
                </a:lnTo>
                <a:lnTo>
                  <a:pt x="218857" y="194957"/>
                </a:lnTo>
                <a:lnTo>
                  <a:pt x="227185" y="198538"/>
                </a:lnTo>
                <a:lnTo>
                  <a:pt x="234006" y="200925"/>
                </a:lnTo>
                <a:lnTo>
                  <a:pt x="239824" y="202516"/>
                </a:lnTo>
                <a:lnTo>
                  <a:pt x="244973" y="204847"/>
                </a:lnTo>
                <a:lnTo>
                  <a:pt x="259557" y="214195"/>
                </a:lnTo>
                <a:lnTo>
                  <a:pt x="265748" y="217713"/>
                </a:lnTo>
                <a:lnTo>
                  <a:pt x="272416" y="221328"/>
                </a:lnTo>
                <a:lnTo>
                  <a:pt x="276860" y="225008"/>
                </a:lnTo>
                <a:lnTo>
                  <a:pt x="279824" y="228732"/>
                </a:lnTo>
                <a:lnTo>
                  <a:pt x="284387" y="237525"/>
                </a:lnTo>
                <a:lnTo>
                  <a:pt x="290648" y="249900"/>
                </a:lnTo>
                <a:lnTo>
                  <a:pt x="291555" y="255486"/>
                </a:lnTo>
                <a:lnTo>
                  <a:pt x="290890" y="260480"/>
                </a:lnTo>
                <a:lnTo>
                  <a:pt x="288035" y="269416"/>
                </a:lnTo>
                <a:lnTo>
                  <a:pt x="286766" y="277621"/>
                </a:lnTo>
                <a:lnTo>
                  <a:pt x="285157" y="281587"/>
                </a:lnTo>
                <a:lnTo>
                  <a:pt x="279983" y="289380"/>
                </a:lnTo>
                <a:lnTo>
                  <a:pt x="273450" y="297077"/>
                </a:lnTo>
                <a:lnTo>
                  <a:pt x="269930" y="300907"/>
                </a:lnTo>
                <a:lnTo>
                  <a:pt x="265044" y="303461"/>
                </a:lnTo>
                <a:lnTo>
                  <a:pt x="259246" y="305164"/>
                </a:lnTo>
                <a:lnTo>
                  <a:pt x="252841" y="306299"/>
                </a:lnTo>
                <a:lnTo>
                  <a:pt x="246031" y="308325"/>
                </a:lnTo>
                <a:lnTo>
                  <a:pt x="238950" y="310946"/>
                </a:lnTo>
                <a:lnTo>
                  <a:pt x="231691" y="313964"/>
                </a:lnTo>
                <a:lnTo>
                  <a:pt x="224311" y="317245"/>
                </a:lnTo>
                <a:lnTo>
                  <a:pt x="209338" y="324278"/>
                </a:lnTo>
                <a:lnTo>
                  <a:pt x="186627" y="335378"/>
                </a:lnTo>
                <a:lnTo>
                  <a:pt x="172678" y="339141"/>
                </a:lnTo>
                <a:lnTo>
                  <a:pt x="154489" y="342920"/>
                </a:lnTo>
                <a:lnTo>
                  <a:pt x="133473" y="346710"/>
                </a:lnTo>
                <a:lnTo>
                  <a:pt x="115652" y="349236"/>
                </a:lnTo>
                <a:lnTo>
                  <a:pt x="99961" y="350920"/>
                </a:lnTo>
                <a:lnTo>
                  <a:pt x="74907" y="352791"/>
                </a:lnTo>
                <a:lnTo>
                  <a:pt x="59539" y="353623"/>
                </a:lnTo>
                <a:lnTo>
                  <a:pt x="52393" y="352575"/>
                </a:lnTo>
                <a:lnTo>
                  <a:pt x="45089" y="350606"/>
                </a:lnTo>
                <a:lnTo>
                  <a:pt x="37679" y="348024"/>
                </a:lnTo>
                <a:lnTo>
                  <a:pt x="31470" y="346302"/>
                </a:lnTo>
                <a:lnTo>
                  <a:pt x="26060" y="345154"/>
                </a:lnTo>
                <a:lnTo>
                  <a:pt x="21183" y="344389"/>
                </a:lnTo>
                <a:lnTo>
                  <a:pt x="12379" y="340152"/>
                </a:lnTo>
                <a:lnTo>
                  <a:pt x="0" y="3314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4"/>
          <p:cNvSpPr/>
          <p:nvPr/>
        </p:nvSpPr>
        <p:spPr>
          <a:xfrm>
            <a:off x="1426351" y="4469310"/>
            <a:ext cx="368054" cy="502110"/>
          </a:xfrm>
          <a:custGeom>
            <a:avLst/>
            <a:gdLst/>
            <a:ahLst/>
            <a:cxnLst/>
            <a:rect l="0" t="0" r="0" b="0"/>
            <a:pathLst>
              <a:path w="368054" h="502110">
                <a:moveTo>
                  <a:pt x="356729" y="22679"/>
                </a:moveTo>
                <a:lnTo>
                  <a:pt x="344593" y="16612"/>
                </a:lnTo>
                <a:lnTo>
                  <a:pt x="341018" y="13554"/>
                </a:lnTo>
                <a:lnTo>
                  <a:pt x="338635" y="10246"/>
                </a:lnTo>
                <a:lnTo>
                  <a:pt x="337046" y="6771"/>
                </a:lnTo>
                <a:lnTo>
                  <a:pt x="334717" y="4453"/>
                </a:lnTo>
                <a:lnTo>
                  <a:pt x="331894" y="2909"/>
                </a:lnTo>
                <a:lnTo>
                  <a:pt x="325371" y="1192"/>
                </a:lnTo>
                <a:lnTo>
                  <a:pt x="318239" y="429"/>
                </a:lnTo>
                <a:lnTo>
                  <a:pt x="300675" y="91"/>
                </a:lnTo>
                <a:lnTo>
                  <a:pt x="288880" y="0"/>
                </a:lnTo>
                <a:lnTo>
                  <a:pt x="279746" y="1210"/>
                </a:lnTo>
                <a:lnTo>
                  <a:pt x="272387" y="3287"/>
                </a:lnTo>
                <a:lnTo>
                  <a:pt x="266211" y="5941"/>
                </a:lnTo>
                <a:lnTo>
                  <a:pt x="163263" y="48669"/>
                </a:lnTo>
                <a:lnTo>
                  <a:pt x="145201" y="57786"/>
                </a:lnTo>
                <a:lnTo>
                  <a:pt x="130620" y="66404"/>
                </a:lnTo>
                <a:lnTo>
                  <a:pt x="118360" y="74689"/>
                </a:lnTo>
                <a:lnTo>
                  <a:pt x="107646" y="81482"/>
                </a:lnTo>
                <a:lnTo>
                  <a:pt x="97964" y="87282"/>
                </a:lnTo>
                <a:lnTo>
                  <a:pt x="88969" y="92417"/>
                </a:lnTo>
                <a:lnTo>
                  <a:pt x="74082" y="102191"/>
                </a:lnTo>
                <a:lnTo>
                  <a:pt x="33834" y="129985"/>
                </a:lnTo>
                <a:lnTo>
                  <a:pt x="19546" y="141206"/>
                </a:lnTo>
                <a:lnTo>
                  <a:pt x="10020" y="149958"/>
                </a:lnTo>
                <a:lnTo>
                  <a:pt x="3670" y="157061"/>
                </a:lnTo>
                <a:lnTo>
                  <a:pt x="706" y="161797"/>
                </a:lnTo>
                <a:lnTo>
                  <a:pt x="0" y="164955"/>
                </a:lnTo>
                <a:lnTo>
                  <a:pt x="800" y="167060"/>
                </a:lnTo>
                <a:lnTo>
                  <a:pt x="2603" y="168463"/>
                </a:lnTo>
                <a:lnTo>
                  <a:pt x="5075" y="169398"/>
                </a:lnTo>
                <a:lnTo>
                  <a:pt x="13748" y="170438"/>
                </a:lnTo>
                <a:lnTo>
                  <a:pt x="21395" y="170715"/>
                </a:lnTo>
                <a:lnTo>
                  <a:pt x="30303" y="170900"/>
                </a:lnTo>
                <a:lnTo>
                  <a:pt x="41321" y="169753"/>
                </a:lnTo>
                <a:lnTo>
                  <a:pt x="53747" y="167718"/>
                </a:lnTo>
                <a:lnTo>
                  <a:pt x="67111" y="165092"/>
                </a:lnTo>
                <a:lnTo>
                  <a:pt x="79830" y="163341"/>
                </a:lnTo>
                <a:lnTo>
                  <a:pt x="92120" y="162174"/>
                </a:lnTo>
                <a:lnTo>
                  <a:pt x="104123" y="161396"/>
                </a:lnTo>
                <a:lnTo>
                  <a:pt x="119745" y="162147"/>
                </a:lnTo>
                <a:lnTo>
                  <a:pt x="137779" y="163918"/>
                </a:lnTo>
                <a:lnTo>
                  <a:pt x="157422" y="166369"/>
                </a:lnTo>
                <a:lnTo>
                  <a:pt x="174328" y="168002"/>
                </a:lnTo>
                <a:lnTo>
                  <a:pt x="189408" y="169091"/>
                </a:lnTo>
                <a:lnTo>
                  <a:pt x="203272" y="169817"/>
                </a:lnTo>
                <a:lnTo>
                  <a:pt x="215054" y="171571"/>
                </a:lnTo>
                <a:lnTo>
                  <a:pt x="225449" y="174011"/>
                </a:lnTo>
                <a:lnTo>
                  <a:pt x="245042" y="180108"/>
                </a:lnTo>
                <a:lnTo>
                  <a:pt x="266450" y="187051"/>
                </a:lnTo>
                <a:lnTo>
                  <a:pt x="276223" y="190680"/>
                </a:lnTo>
                <a:lnTo>
                  <a:pt x="285278" y="194370"/>
                </a:lnTo>
                <a:lnTo>
                  <a:pt x="293855" y="198100"/>
                </a:lnTo>
                <a:lnTo>
                  <a:pt x="302113" y="203126"/>
                </a:lnTo>
                <a:lnTo>
                  <a:pt x="310158" y="209018"/>
                </a:lnTo>
                <a:lnTo>
                  <a:pt x="318062" y="215485"/>
                </a:lnTo>
                <a:lnTo>
                  <a:pt x="324601" y="222336"/>
                </a:lnTo>
                <a:lnTo>
                  <a:pt x="341141" y="244115"/>
                </a:lnTo>
                <a:lnTo>
                  <a:pt x="347607" y="251583"/>
                </a:lnTo>
                <a:lnTo>
                  <a:pt x="354458" y="259102"/>
                </a:lnTo>
                <a:lnTo>
                  <a:pt x="359025" y="266654"/>
                </a:lnTo>
                <a:lnTo>
                  <a:pt x="364099" y="281819"/>
                </a:lnTo>
                <a:lnTo>
                  <a:pt x="365452" y="293229"/>
                </a:lnTo>
                <a:lnTo>
                  <a:pt x="366354" y="307186"/>
                </a:lnTo>
                <a:lnTo>
                  <a:pt x="367357" y="337087"/>
                </a:lnTo>
                <a:lnTo>
                  <a:pt x="368000" y="383940"/>
                </a:lnTo>
                <a:lnTo>
                  <a:pt x="368053" y="393060"/>
                </a:lnTo>
                <a:lnTo>
                  <a:pt x="366818" y="401680"/>
                </a:lnTo>
                <a:lnTo>
                  <a:pt x="364725" y="409966"/>
                </a:lnTo>
                <a:lnTo>
                  <a:pt x="362059" y="418031"/>
                </a:lnTo>
                <a:lnTo>
                  <a:pt x="359013" y="425947"/>
                </a:lnTo>
                <a:lnTo>
                  <a:pt x="352240" y="441516"/>
                </a:lnTo>
                <a:lnTo>
                  <a:pt x="346116" y="450494"/>
                </a:lnTo>
                <a:lnTo>
                  <a:pt x="338224" y="460289"/>
                </a:lnTo>
                <a:lnTo>
                  <a:pt x="329152" y="470629"/>
                </a:lnTo>
                <a:lnTo>
                  <a:pt x="321834" y="477522"/>
                </a:lnTo>
                <a:lnTo>
                  <a:pt x="315686" y="482118"/>
                </a:lnTo>
                <a:lnTo>
                  <a:pt x="304197" y="488494"/>
                </a:lnTo>
                <a:lnTo>
                  <a:pt x="290625" y="495562"/>
                </a:lnTo>
                <a:lnTo>
                  <a:pt x="279512" y="499549"/>
                </a:lnTo>
                <a:lnTo>
                  <a:pt x="269070" y="501322"/>
                </a:lnTo>
                <a:lnTo>
                  <a:pt x="262730" y="501795"/>
                </a:lnTo>
                <a:lnTo>
                  <a:pt x="255963" y="502109"/>
                </a:lnTo>
                <a:lnTo>
                  <a:pt x="250181" y="501049"/>
                </a:lnTo>
                <a:lnTo>
                  <a:pt x="235977" y="494760"/>
                </a:lnTo>
                <a:lnTo>
                  <a:pt x="227708" y="492843"/>
                </a:lnTo>
                <a:lnTo>
                  <a:pt x="219799" y="488604"/>
                </a:lnTo>
                <a:lnTo>
                  <a:pt x="212051" y="482487"/>
                </a:lnTo>
                <a:lnTo>
                  <a:pt x="204374" y="475535"/>
                </a:lnTo>
                <a:lnTo>
                  <a:pt x="196729" y="464825"/>
                </a:lnTo>
                <a:lnTo>
                  <a:pt x="192912" y="458414"/>
                </a:lnTo>
                <a:lnTo>
                  <a:pt x="188671" y="444516"/>
                </a:lnTo>
                <a:lnTo>
                  <a:pt x="185516" y="429872"/>
                </a:lnTo>
                <a:lnTo>
                  <a:pt x="179881" y="414898"/>
                </a:lnTo>
                <a:lnTo>
                  <a:pt x="176530" y="399775"/>
                </a:lnTo>
                <a:lnTo>
                  <a:pt x="175636" y="392187"/>
                </a:lnTo>
                <a:lnTo>
                  <a:pt x="175040" y="383317"/>
                </a:lnTo>
                <a:lnTo>
                  <a:pt x="174643" y="373595"/>
                </a:lnTo>
                <a:lnTo>
                  <a:pt x="174378" y="363303"/>
                </a:lnTo>
                <a:lnTo>
                  <a:pt x="175472" y="352632"/>
                </a:lnTo>
                <a:lnTo>
                  <a:pt x="177471" y="341708"/>
                </a:lnTo>
                <a:lnTo>
                  <a:pt x="180073" y="330615"/>
                </a:lnTo>
                <a:lnTo>
                  <a:pt x="183078" y="320680"/>
                </a:lnTo>
                <a:lnTo>
                  <a:pt x="186352" y="311516"/>
                </a:lnTo>
                <a:lnTo>
                  <a:pt x="189804" y="302868"/>
                </a:lnTo>
                <a:lnTo>
                  <a:pt x="197027" y="283097"/>
                </a:lnTo>
                <a:lnTo>
                  <a:pt x="200731" y="272491"/>
                </a:lnTo>
                <a:lnTo>
                  <a:pt x="207010" y="259071"/>
                </a:lnTo>
                <a:lnTo>
                  <a:pt x="215006" y="243774"/>
                </a:lnTo>
                <a:lnTo>
                  <a:pt x="231511" y="213653"/>
                </a:lnTo>
                <a:lnTo>
                  <a:pt x="243080" y="191800"/>
                </a:lnTo>
                <a:lnTo>
                  <a:pt x="249213" y="181146"/>
                </a:lnTo>
                <a:lnTo>
                  <a:pt x="255841" y="170234"/>
                </a:lnTo>
                <a:lnTo>
                  <a:pt x="269980" y="147949"/>
                </a:lnTo>
                <a:lnTo>
                  <a:pt x="284730" y="125345"/>
                </a:lnTo>
                <a:lnTo>
                  <a:pt x="290950" y="116523"/>
                </a:lnTo>
                <a:lnTo>
                  <a:pt x="301247" y="103334"/>
                </a:lnTo>
                <a:lnTo>
                  <a:pt x="307041" y="96769"/>
                </a:lnTo>
                <a:lnTo>
                  <a:pt x="313443" y="89853"/>
                </a:lnTo>
                <a:lnTo>
                  <a:pt x="345299" y="569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05"/>
          <p:cNvSpPr/>
          <p:nvPr/>
        </p:nvSpPr>
        <p:spPr>
          <a:xfrm>
            <a:off x="1805940" y="4458199"/>
            <a:ext cx="410320" cy="376691"/>
          </a:xfrm>
          <a:custGeom>
            <a:avLst/>
            <a:gdLst/>
            <a:ahLst/>
            <a:cxnLst/>
            <a:rect l="0" t="0" r="0" b="0"/>
            <a:pathLst>
              <a:path w="410320" h="376691">
                <a:moveTo>
                  <a:pt x="125730" y="10930"/>
                </a:moveTo>
                <a:lnTo>
                  <a:pt x="137865" y="16998"/>
                </a:lnTo>
                <a:lnTo>
                  <a:pt x="142710" y="17516"/>
                </a:lnTo>
                <a:lnTo>
                  <a:pt x="147210" y="16591"/>
                </a:lnTo>
                <a:lnTo>
                  <a:pt x="151480" y="14704"/>
                </a:lnTo>
                <a:lnTo>
                  <a:pt x="162997" y="12607"/>
                </a:lnTo>
                <a:lnTo>
                  <a:pt x="169625" y="12048"/>
                </a:lnTo>
                <a:lnTo>
                  <a:pt x="177853" y="10406"/>
                </a:lnTo>
                <a:lnTo>
                  <a:pt x="187149" y="8041"/>
                </a:lnTo>
                <a:lnTo>
                  <a:pt x="197156" y="5194"/>
                </a:lnTo>
                <a:lnTo>
                  <a:pt x="207637" y="3296"/>
                </a:lnTo>
                <a:lnTo>
                  <a:pt x="218435" y="2031"/>
                </a:lnTo>
                <a:lnTo>
                  <a:pt x="238052" y="625"/>
                </a:lnTo>
                <a:lnTo>
                  <a:pt x="251004" y="0"/>
                </a:lnTo>
                <a:lnTo>
                  <a:pt x="257506" y="1104"/>
                </a:lnTo>
                <a:lnTo>
                  <a:pt x="264380" y="3109"/>
                </a:lnTo>
                <a:lnTo>
                  <a:pt x="271503" y="5716"/>
                </a:lnTo>
                <a:lnTo>
                  <a:pt x="276252" y="8724"/>
                </a:lnTo>
                <a:lnTo>
                  <a:pt x="279418" y="12000"/>
                </a:lnTo>
                <a:lnTo>
                  <a:pt x="281529" y="15453"/>
                </a:lnTo>
                <a:lnTo>
                  <a:pt x="290647" y="22677"/>
                </a:lnTo>
                <a:lnTo>
                  <a:pt x="296634" y="26381"/>
                </a:lnTo>
                <a:lnTo>
                  <a:pt x="300626" y="30121"/>
                </a:lnTo>
                <a:lnTo>
                  <a:pt x="303287" y="33884"/>
                </a:lnTo>
                <a:lnTo>
                  <a:pt x="305061" y="37663"/>
                </a:lnTo>
                <a:lnTo>
                  <a:pt x="304974" y="42722"/>
                </a:lnTo>
                <a:lnTo>
                  <a:pt x="303646" y="48635"/>
                </a:lnTo>
                <a:lnTo>
                  <a:pt x="301491" y="55117"/>
                </a:lnTo>
                <a:lnTo>
                  <a:pt x="300054" y="61978"/>
                </a:lnTo>
                <a:lnTo>
                  <a:pt x="299096" y="69092"/>
                </a:lnTo>
                <a:lnTo>
                  <a:pt x="298457" y="76375"/>
                </a:lnTo>
                <a:lnTo>
                  <a:pt x="296761" y="82500"/>
                </a:lnTo>
                <a:lnTo>
                  <a:pt x="291490" y="92692"/>
                </a:lnTo>
                <a:lnTo>
                  <a:pt x="284914" y="101456"/>
                </a:lnTo>
                <a:lnTo>
                  <a:pt x="276488" y="110854"/>
                </a:lnTo>
                <a:lnTo>
                  <a:pt x="264277" y="123498"/>
                </a:lnTo>
                <a:lnTo>
                  <a:pt x="256194" y="130425"/>
                </a:lnTo>
                <a:lnTo>
                  <a:pt x="246996" y="137584"/>
                </a:lnTo>
                <a:lnTo>
                  <a:pt x="237054" y="144896"/>
                </a:lnTo>
                <a:lnTo>
                  <a:pt x="229156" y="151040"/>
                </a:lnTo>
                <a:lnTo>
                  <a:pt x="216993" y="161255"/>
                </a:lnTo>
                <a:lnTo>
                  <a:pt x="210702" y="165757"/>
                </a:lnTo>
                <a:lnTo>
                  <a:pt x="203968" y="170028"/>
                </a:lnTo>
                <a:lnTo>
                  <a:pt x="196939" y="174146"/>
                </a:lnTo>
                <a:lnTo>
                  <a:pt x="185741" y="178721"/>
                </a:lnTo>
                <a:lnTo>
                  <a:pt x="176532" y="180754"/>
                </a:lnTo>
                <a:lnTo>
                  <a:pt x="168205" y="181658"/>
                </a:lnTo>
                <a:lnTo>
                  <a:pt x="165476" y="180629"/>
                </a:lnTo>
                <a:lnTo>
                  <a:pt x="163657" y="178673"/>
                </a:lnTo>
                <a:lnTo>
                  <a:pt x="162445" y="176099"/>
                </a:lnTo>
                <a:lnTo>
                  <a:pt x="162906" y="173112"/>
                </a:lnTo>
                <a:lnTo>
                  <a:pt x="166806" y="166408"/>
                </a:lnTo>
                <a:lnTo>
                  <a:pt x="176159" y="159195"/>
                </a:lnTo>
                <a:lnTo>
                  <a:pt x="187513" y="151756"/>
                </a:lnTo>
                <a:lnTo>
                  <a:pt x="196792" y="144216"/>
                </a:lnTo>
                <a:lnTo>
                  <a:pt x="203585" y="140428"/>
                </a:lnTo>
                <a:lnTo>
                  <a:pt x="211923" y="136632"/>
                </a:lnTo>
                <a:lnTo>
                  <a:pt x="221292" y="132832"/>
                </a:lnTo>
                <a:lnTo>
                  <a:pt x="230078" y="130298"/>
                </a:lnTo>
                <a:lnTo>
                  <a:pt x="238475" y="128609"/>
                </a:lnTo>
                <a:lnTo>
                  <a:pt x="246613" y="127483"/>
                </a:lnTo>
                <a:lnTo>
                  <a:pt x="258389" y="126732"/>
                </a:lnTo>
                <a:lnTo>
                  <a:pt x="272589" y="126232"/>
                </a:lnTo>
                <a:lnTo>
                  <a:pt x="322802" y="125428"/>
                </a:lnTo>
                <a:lnTo>
                  <a:pt x="332041" y="126632"/>
                </a:lnTo>
                <a:lnTo>
                  <a:pt x="340741" y="128705"/>
                </a:lnTo>
                <a:lnTo>
                  <a:pt x="349080" y="131357"/>
                </a:lnTo>
                <a:lnTo>
                  <a:pt x="361733" y="137690"/>
                </a:lnTo>
                <a:lnTo>
                  <a:pt x="371590" y="144738"/>
                </a:lnTo>
                <a:lnTo>
                  <a:pt x="380204" y="152104"/>
                </a:lnTo>
                <a:lnTo>
                  <a:pt x="391653" y="159611"/>
                </a:lnTo>
                <a:lnTo>
                  <a:pt x="398262" y="163391"/>
                </a:lnTo>
                <a:lnTo>
                  <a:pt x="402668" y="168451"/>
                </a:lnTo>
                <a:lnTo>
                  <a:pt x="405605" y="174364"/>
                </a:lnTo>
                <a:lnTo>
                  <a:pt x="407563" y="180846"/>
                </a:lnTo>
                <a:lnTo>
                  <a:pt x="408869" y="187708"/>
                </a:lnTo>
                <a:lnTo>
                  <a:pt x="409739" y="194822"/>
                </a:lnTo>
                <a:lnTo>
                  <a:pt x="410319" y="202104"/>
                </a:lnTo>
                <a:lnTo>
                  <a:pt x="409436" y="210770"/>
                </a:lnTo>
                <a:lnTo>
                  <a:pt x="407577" y="220357"/>
                </a:lnTo>
                <a:lnTo>
                  <a:pt x="405068" y="230558"/>
                </a:lnTo>
                <a:lnTo>
                  <a:pt x="402125" y="239899"/>
                </a:lnTo>
                <a:lnTo>
                  <a:pt x="398893" y="248666"/>
                </a:lnTo>
                <a:lnTo>
                  <a:pt x="395469" y="257051"/>
                </a:lnTo>
                <a:lnTo>
                  <a:pt x="391916" y="265180"/>
                </a:lnTo>
                <a:lnTo>
                  <a:pt x="384581" y="280987"/>
                </a:lnTo>
                <a:lnTo>
                  <a:pt x="380847" y="287488"/>
                </a:lnTo>
                <a:lnTo>
                  <a:pt x="373312" y="298098"/>
                </a:lnTo>
                <a:lnTo>
                  <a:pt x="365714" y="305246"/>
                </a:lnTo>
                <a:lnTo>
                  <a:pt x="355569" y="313821"/>
                </a:lnTo>
                <a:lnTo>
                  <a:pt x="343726" y="323347"/>
                </a:lnTo>
                <a:lnTo>
                  <a:pt x="333291" y="330968"/>
                </a:lnTo>
                <a:lnTo>
                  <a:pt x="323794" y="337319"/>
                </a:lnTo>
                <a:lnTo>
                  <a:pt x="314922" y="342823"/>
                </a:lnTo>
                <a:lnTo>
                  <a:pt x="306468" y="347762"/>
                </a:lnTo>
                <a:lnTo>
                  <a:pt x="298292" y="352325"/>
                </a:lnTo>
                <a:lnTo>
                  <a:pt x="290301" y="356636"/>
                </a:lnTo>
                <a:lnTo>
                  <a:pt x="281164" y="360781"/>
                </a:lnTo>
                <a:lnTo>
                  <a:pt x="271263" y="364814"/>
                </a:lnTo>
                <a:lnTo>
                  <a:pt x="260852" y="368773"/>
                </a:lnTo>
                <a:lnTo>
                  <a:pt x="251371" y="371412"/>
                </a:lnTo>
                <a:lnTo>
                  <a:pt x="242510" y="373171"/>
                </a:lnTo>
                <a:lnTo>
                  <a:pt x="234064" y="374345"/>
                </a:lnTo>
                <a:lnTo>
                  <a:pt x="224622" y="375127"/>
                </a:lnTo>
                <a:lnTo>
                  <a:pt x="214518" y="375648"/>
                </a:lnTo>
                <a:lnTo>
                  <a:pt x="191861" y="376227"/>
                </a:lnTo>
                <a:lnTo>
                  <a:pt x="0" y="3766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06"/>
          <p:cNvSpPr/>
          <p:nvPr/>
        </p:nvSpPr>
        <p:spPr>
          <a:xfrm>
            <a:off x="1211580" y="4768465"/>
            <a:ext cx="240031" cy="66425"/>
          </a:xfrm>
          <a:custGeom>
            <a:avLst/>
            <a:gdLst/>
            <a:ahLst/>
            <a:cxnLst/>
            <a:rect l="0" t="0" r="0" b="0"/>
            <a:pathLst>
              <a:path w="240031" h="66425">
                <a:moveTo>
                  <a:pt x="0" y="66424"/>
                </a:moveTo>
                <a:lnTo>
                  <a:pt x="6067" y="60357"/>
                </a:lnTo>
                <a:lnTo>
                  <a:pt x="9125" y="58569"/>
                </a:lnTo>
                <a:lnTo>
                  <a:pt x="20766" y="54784"/>
                </a:lnTo>
                <a:lnTo>
                  <a:pt x="26544" y="52314"/>
                </a:lnTo>
                <a:lnTo>
                  <a:pt x="32936" y="49397"/>
                </a:lnTo>
                <a:lnTo>
                  <a:pt x="41007" y="44913"/>
                </a:lnTo>
                <a:lnTo>
                  <a:pt x="50198" y="39383"/>
                </a:lnTo>
                <a:lnTo>
                  <a:pt x="60135" y="33157"/>
                </a:lnTo>
                <a:lnTo>
                  <a:pt x="69300" y="29006"/>
                </a:lnTo>
                <a:lnTo>
                  <a:pt x="77950" y="26239"/>
                </a:lnTo>
                <a:lnTo>
                  <a:pt x="96874" y="21894"/>
                </a:lnTo>
                <a:lnTo>
                  <a:pt x="122218" y="15730"/>
                </a:lnTo>
                <a:lnTo>
                  <a:pt x="132279" y="12308"/>
                </a:lnTo>
                <a:lnTo>
                  <a:pt x="140256" y="8757"/>
                </a:lnTo>
                <a:lnTo>
                  <a:pt x="146844" y="5119"/>
                </a:lnTo>
                <a:lnTo>
                  <a:pt x="155046" y="2694"/>
                </a:lnTo>
                <a:lnTo>
                  <a:pt x="164324" y="1078"/>
                </a:lnTo>
                <a:lnTo>
                  <a:pt x="174319" y="0"/>
                </a:lnTo>
                <a:lnTo>
                  <a:pt x="183523" y="552"/>
                </a:lnTo>
                <a:lnTo>
                  <a:pt x="192198" y="2189"/>
                </a:lnTo>
                <a:lnTo>
                  <a:pt x="212237" y="7875"/>
                </a:lnTo>
                <a:lnTo>
                  <a:pt x="216421" y="9611"/>
                </a:lnTo>
                <a:lnTo>
                  <a:pt x="221751" y="12039"/>
                </a:lnTo>
                <a:lnTo>
                  <a:pt x="240030" y="207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07"/>
          <p:cNvSpPr/>
          <p:nvPr/>
        </p:nvSpPr>
        <p:spPr>
          <a:xfrm>
            <a:off x="1257300" y="4869179"/>
            <a:ext cx="160021" cy="57151"/>
          </a:xfrm>
          <a:custGeom>
            <a:avLst/>
            <a:gdLst/>
            <a:ahLst/>
            <a:cxnLst/>
            <a:rect l="0" t="0" r="0" b="0"/>
            <a:pathLst>
              <a:path w="160021" h="57151">
                <a:moveTo>
                  <a:pt x="0" y="57150"/>
                </a:moveTo>
                <a:lnTo>
                  <a:pt x="24271" y="51083"/>
                </a:lnTo>
                <a:lnTo>
                  <a:pt x="32690" y="48025"/>
                </a:lnTo>
                <a:lnTo>
                  <a:pt x="39573" y="44717"/>
                </a:lnTo>
                <a:lnTo>
                  <a:pt x="45432" y="41242"/>
                </a:lnTo>
                <a:lnTo>
                  <a:pt x="50608" y="37654"/>
                </a:lnTo>
                <a:lnTo>
                  <a:pt x="55328" y="33993"/>
                </a:lnTo>
                <a:lnTo>
                  <a:pt x="59745" y="30282"/>
                </a:lnTo>
                <a:lnTo>
                  <a:pt x="65230" y="26538"/>
                </a:lnTo>
                <a:lnTo>
                  <a:pt x="71427" y="22772"/>
                </a:lnTo>
                <a:lnTo>
                  <a:pt x="78098" y="18992"/>
                </a:lnTo>
                <a:lnTo>
                  <a:pt x="92283" y="11404"/>
                </a:lnTo>
                <a:lnTo>
                  <a:pt x="99622" y="7603"/>
                </a:lnTo>
                <a:lnTo>
                  <a:pt x="107055" y="5069"/>
                </a:lnTo>
                <a:lnTo>
                  <a:pt x="114550" y="3379"/>
                </a:lnTo>
                <a:lnTo>
                  <a:pt x="122086" y="2253"/>
                </a:lnTo>
                <a:lnTo>
                  <a:pt x="128381" y="1502"/>
                </a:lnTo>
                <a:lnTo>
                  <a:pt x="133847" y="1002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congruent?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two figures have the same shape and size, they are called congruent. </a:t>
            </a:r>
          </a:p>
          <a:p>
            <a:r>
              <a:rPr lang="en-US" dirty="0" smtClean="0"/>
              <a:t>What kinds of congruent triangles are there?</a:t>
            </a:r>
            <a:endParaRPr lang="en-US" dirty="0"/>
          </a:p>
        </p:txBody>
      </p:sp>
      <p:sp>
        <p:nvSpPr>
          <p:cNvPr id="5" name="SMARTPenAnnotation124"/>
          <p:cNvSpPr/>
          <p:nvPr/>
        </p:nvSpPr>
        <p:spPr>
          <a:xfrm>
            <a:off x="3246120" y="3394729"/>
            <a:ext cx="560071" cy="536522"/>
          </a:xfrm>
          <a:custGeom>
            <a:avLst/>
            <a:gdLst/>
            <a:ahLst/>
            <a:cxnLst/>
            <a:rect l="0" t="0" r="0" b="0"/>
            <a:pathLst>
              <a:path w="560071" h="536522">
                <a:moveTo>
                  <a:pt x="560070" y="34271"/>
                </a:moveTo>
                <a:lnTo>
                  <a:pt x="560070" y="22135"/>
                </a:lnTo>
                <a:lnTo>
                  <a:pt x="557530" y="17290"/>
                </a:lnTo>
                <a:lnTo>
                  <a:pt x="547934" y="8520"/>
                </a:lnTo>
                <a:lnTo>
                  <a:pt x="538590" y="3776"/>
                </a:lnTo>
                <a:lnTo>
                  <a:pt x="528933" y="1667"/>
                </a:lnTo>
                <a:lnTo>
                  <a:pt x="516174" y="730"/>
                </a:lnTo>
                <a:lnTo>
                  <a:pt x="502038" y="314"/>
                </a:lnTo>
                <a:lnTo>
                  <a:pt x="453735" y="10"/>
                </a:lnTo>
                <a:lnTo>
                  <a:pt x="443460" y="0"/>
                </a:lnTo>
                <a:lnTo>
                  <a:pt x="432800" y="1263"/>
                </a:lnTo>
                <a:lnTo>
                  <a:pt x="421883" y="3376"/>
                </a:lnTo>
                <a:lnTo>
                  <a:pt x="410795" y="6054"/>
                </a:lnTo>
                <a:lnTo>
                  <a:pt x="400863" y="7840"/>
                </a:lnTo>
                <a:lnTo>
                  <a:pt x="391702" y="9030"/>
                </a:lnTo>
                <a:lnTo>
                  <a:pt x="383054" y="9823"/>
                </a:lnTo>
                <a:lnTo>
                  <a:pt x="370939" y="12892"/>
                </a:lnTo>
                <a:lnTo>
                  <a:pt x="356513" y="17479"/>
                </a:lnTo>
                <a:lnTo>
                  <a:pt x="261437" y="50310"/>
                </a:lnTo>
                <a:lnTo>
                  <a:pt x="222027" y="65105"/>
                </a:lnTo>
                <a:lnTo>
                  <a:pt x="207708" y="72607"/>
                </a:lnTo>
                <a:lnTo>
                  <a:pt x="196892" y="80148"/>
                </a:lnTo>
                <a:lnTo>
                  <a:pt x="188411" y="87716"/>
                </a:lnTo>
                <a:lnTo>
                  <a:pt x="180217" y="92761"/>
                </a:lnTo>
                <a:lnTo>
                  <a:pt x="157819" y="101131"/>
                </a:lnTo>
                <a:lnTo>
                  <a:pt x="142576" y="111090"/>
                </a:lnTo>
                <a:lnTo>
                  <a:pt x="126047" y="125833"/>
                </a:lnTo>
                <a:lnTo>
                  <a:pt x="122131" y="129602"/>
                </a:lnTo>
                <a:lnTo>
                  <a:pt x="119521" y="133385"/>
                </a:lnTo>
                <a:lnTo>
                  <a:pt x="116620" y="140974"/>
                </a:lnTo>
                <a:lnTo>
                  <a:pt x="117116" y="143506"/>
                </a:lnTo>
                <a:lnTo>
                  <a:pt x="118718" y="145195"/>
                </a:lnTo>
                <a:lnTo>
                  <a:pt x="121055" y="146320"/>
                </a:lnTo>
                <a:lnTo>
                  <a:pt x="122613" y="148340"/>
                </a:lnTo>
                <a:lnTo>
                  <a:pt x="123652" y="150957"/>
                </a:lnTo>
                <a:lnTo>
                  <a:pt x="124344" y="153971"/>
                </a:lnTo>
                <a:lnTo>
                  <a:pt x="126076" y="155981"/>
                </a:lnTo>
                <a:lnTo>
                  <a:pt x="128501" y="157321"/>
                </a:lnTo>
                <a:lnTo>
                  <a:pt x="131387" y="158214"/>
                </a:lnTo>
                <a:lnTo>
                  <a:pt x="158080" y="160917"/>
                </a:lnTo>
                <a:lnTo>
                  <a:pt x="186674" y="165911"/>
                </a:lnTo>
                <a:lnTo>
                  <a:pt x="200649" y="167751"/>
                </a:lnTo>
                <a:lnTo>
                  <a:pt x="213776" y="168977"/>
                </a:lnTo>
                <a:lnTo>
                  <a:pt x="226337" y="169795"/>
                </a:lnTo>
                <a:lnTo>
                  <a:pt x="241061" y="170340"/>
                </a:lnTo>
                <a:lnTo>
                  <a:pt x="289583" y="171107"/>
                </a:lnTo>
                <a:lnTo>
                  <a:pt x="316663" y="171287"/>
                </a:lnTo>
                <a:lnTo>
                  <a:pt x="329219" y="172605"/>
                </a:lnTo>
                <a:lnTo>
                  <a:pt x="341399" y="174753"/>
                </a:lnTo>
                <a:lnTo>
                  <a:pt x="353329" y="177456"/>
                </a:lnTo>
                <a:lnTo>
                  <a:pt x="363823" y="180527"/>
                </a:lnTo>
                <a:lnTo>
                  <a:pt x="373358" y="183845"/>
                </a:lnTo>
                <a:lnTo>
                  <a:pt x="425116" y="204362"/>
                </a:lnTo>
                <a:lnTo>
                  <a:pt x="439620" y="212435"/>
                </a:lnTo>
                <a:lnTo>
                  <a:pt x="453100" y="221627"/>
                </a:lnTo>
                <a:lnTo>
                  <a:pt x="465897" y="231565"/>
                </a:lnTo>
                <a:lnTo>
                  <a:pt x="476968" y="240730"/>
                </a:lnTo>
                <a:lnTo>
                  <a:pt x="486888" y="249380"/>
                </a:lnTo>
                <a:lnTo>
                  <a:pt x="496042" y="257687"/>
                </a:lnTo>
                <a:lnTo>
                  <a:pt x="504685" y="268305"/>
                </a:lnTo>
                <a:lnTo>
                  <a:pt x="512986" y="280463"/>
                </a:lnTo>
                <a:lnTo>
                  <a:pt x="521061" y="293649"/>
                </a:lnTo>
                <a:lnTo>
                  <a:pt x="526444" y="304980"/>
                </a:lnTo>
                <a:lnTo>
                  <a:pt x="530032" y="315073"/>
                </a:lnTo>
                <a:lnTo>
                  <a:pt x="532425" y="324342"/>
                </a:lnTo>
                <a:lnTo>
                  <a:pt x="534020" y="333062"/>
                </a:lnTo>
                <a:lnTo>
                  <a:pt x="535792" y="349523"/>
                </a:lnTo>
                <a:lnTo>
                  <a:pt x="533193" y="365306"/>
                </a:lnTo>
                <a:lnTo>
                  <a:pt x="529074" y="379517"/>
                </a:lnTo>
                <a:lnTo>
                  <a:pt x="527244" y="390067"/>
                </a:lnTo>
                <a:lnTo>
                  <a:pt x="519657" y="402376"/>
                </a:lnTo>
                <a:lnTo>
                  <a:pt x="509088" y="416313"/>
                </a:lnTo>
                <a:lnTo>
                  <a:pt x="500158" y="430973"/>
                </a:lnTo>
                <a:lnTo>
                  <a:pt x="488569" y="445956"/>
                </a:lnTo>
                <a:lnTo>
                  <a:pt x="476222" y="459812"/>
                </a:lnTo>
                <a:lnTo>
                  <a:pt x="460860" y="474753"/>
                </a:lnTo>
                <a:lnTo>
                  <a:pt x="447820" y="483193"/>
                </a:lnTo>
                <a:lnTo>
                  <a:pt x="439516" y="487223"/>
                </a:lnTo>
                <a:lnTo>
                  <a:pt x="430171" y="491178"/>
                </a:lnTo>
                <a:lnTo>
                  <a:pt x="420131" y="495086"/>
                </a:lnTo>
                <a:lnTo>
                  <a:pt x="398814" y="502814"/>
                </a:lnTo>
                <a:lnTo>
                  <a:pt x="387796" y="506653"/>
                </a:lnTo>
                <a:lnTo>
                  <a:pt x="374100" y="510482"/>
                </a:lnTo>
                <a:lnTo>
                  <a:pt x="358620" y="514305"/>
                </a:lnTo>
                <a:lnTo>
                  <a:pt x="341950" y="518124"/>
                </a:lnTo>
                <a:lnTo>
                  <a:pt x="328296" y="521939"/>
                </a:lnTo>
                <a:lnTo>
                  <a:pt x="316654" y="525753"/>
                </a:lnTo>
                <a:lnTo>
                  <a:pt x="306353" y="529565"/>
                </a:lnTo>
                <a:lnTo>
                  <a:pt x="293135" y="532107"/>
                </a:lnTo>
                <a:lnTo>
                  <a:pt x="277973" y="533802"/>
                </a:lnTo>
                <a:lnTo>
                  <a:pt x="261515" y="534931"/>
                </a:lnTo>
                <a:lnTo>
                  <a:pt x="246733" y="535684"/>
                </a:lnTo>
                <a:lnTo>
                  <a:pt x="220149" y="536521"/>
                </a:lnTo>
                <a:lnTo>
                  <a:pt x="206456" y="535474"/>
                </a:lnTo>
                <a:lnTo>
                  <a:pt x="192247" y="533506"/>
                </a:lnTo>
                <a:lnTo>
                  <a:pt x="177695" y="530924"/>
                </a:lnTo>
                <a:lnTo>
                  <a:pt x="165453" y="529203"/>
                </a:lnTo>
                <a:lnTo>
                  <a:pt x="154752" y="528055"/>
                </a:lnTo>
                <a:lnTo>
                  <a:pt x="145078" y="527290"/>
                </a:lnTo>
                <a:lnTo>
                  <a:pt x="136088" y="525510"/>
                </a:lnTo>
                <a:lnTo>
                  <a:pt x="119327" y="520146"/>
                </a:lnTo>
                <a:lnTo>
                  <a:pt x="89542" y="509986"/>
                </a:lnTo>
                <a:lnTo>
                  <a:pt x="74510" y="506049"/>
                </a:lnTo>
                <a:lnTo>
                  <a:pt x="61055" y="503030"/>
                </a:lnTo>
                <a:lnTo>
                  <a:pt x="52133" y="500447"/>
                </a:lnTo>
                <a:lnTo>
                  <a:pt x="0" y="4914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5"/>
          <p:cNvSpPr/>
          <p:nvPr/>
        </p:nvSpPr>
        <p:spPr>
          <a:xfrm>
            <a:off x="3931920" y="3377328"/>
            <a:ext cx="525781" cy="668893"/>
          </a:xfrm>
          <a:custGeom>
            <a:avLst/>
            <a:gdLst/>
            <a:ahLst/>
            <a:cxnLst/>
            <a:rect l="0" t="0" r="0" b="0"/>
            <a:pathLst>
              <a:path w="525781" h="668893">
                <a:moveTo>
                  <a:pt x="0" y="623172"/>
                </a:moveTo>
                <a:lnTo>
                  <a:pt x="0" y="604968"/>
                </a:lnTo>
                <a:lnTo>
                  <a:pt x="3386" y="589258"/>
                </a:lnTo>
                <a:lnTo>
                  <a:pt x="9125" y="573809"/>
                </a:lnTo>
                <a:lnTo>
                  <a:pt x="15909" y="558476"/>
                </a:lnTo>
                <a:lnTo>
                  <a:pt x="23157" y="539808"/>
                </a:lnTo>
                <a:lnTo>
                  <a:pt x="30612" y="520081"/>
                </a:lnTo>
                <a:lnTo>
                  <a:pt x="38158" y="502847"/>
                </a:lnTo>
                <a:lnTo>
                  <a:pt x="45746" y="483334"/>
                </a:lnTo>
                <a:lnTo>
                  <a:pt x="49547" y="472796"/>
                </a:lnTo>
                <a:lnTo>
                  <a:pt x="52081" y="461961"/>
                </a:lnTo>
                <a:lnTo>
                  <a:pt x="53771" y="450928"/>
                </a:lnTo>
                <a:lnTo>
                  <a:pt x="54897" y="439763"/>
                </a:lnTo>
                <a:lnTo>
                  <a:pt x="58187" y="424699"/>
                </a:lnTo>
                <a:lnTo>
                  <a:pt x="62922" y="407036"/>
                </a:lnTo>
                <a:lnTo>
                  <a:pt x="68617" y="387641"/>
                </a:lnTo>
                <a:lnTo>
                  <a:pt x="80035" y="355661"/>
                </a:lnTo>
                <a:lnTo>
                  <a:pt x="113041" y="269328"/>
                </a:lnTo>
                <a:lnTo>
                  <a:pt x="128700" y="231066"/>
                </a:lnTo>
                <a:lnTo>
                  <a:pt x="142950" y="197938"/>
                </a:lnTo>
                <a:lnTo>
                  <a:pt x="156260" y="168233"/>
                </a:lnTo>
                <a:lnTo>
                  <a:pt x="167673" y="144619"/>
                </a:lnTo>
                <a:lnTo>
                  <a:pt x="177822" y="125067"/>
                </a:lnTo>
                <a:lnTo>
                  <a:pt x="187128" y="108222"/>
                </a:lnTo>
                <a:lnTo>
                  <a:pt x="197141" y="93181"/>
                </a:lnTo>
                <a:lnTo>
                  <a:pt x="207628" y="79345"/>
                </a:lnTo>
                <a:lnTo>
                  <a:pt x="218428" y="66310"/>
                </a:lnTo>
                <a:lnTo>
                  <a:pt x="226899" y="55081"/>
                </a:lnTo>
                <a:lnTo>
                  <a:pt x="244888" y="28410"/>
                </a:lnTo>
                <a:lnTo>
                  <a:pt x="254042" y="16780"/>
                </a:lnTo>
                <a:lnTo>
                  <a:pt x="258261" y="13170"/>
                </a:lnTo>
                <a:lnTo>
                  <a:pt x="262344" y="10764"/>
                </a:lnTo>
                <a:lnTo>
                  <a:pt x="266336" y="9160"/>
                </a:lnTo>
                <a:lnTo>
                  <a:pt x="274158" y="3991"/>
                </a:lnTo>
                <a:lnTo>
                  <a:pt x="278022" y="834"/>
                </a:lnTo>
                <a:lnTo>
                  <a:pt x="281868" y="0"/>
                </a:lnTo>
                <a:lnTo>
                  <a:pt x="285702" y="714"/>
                </a:lnTo>
                <a:lnTo>
                  <a:pt x="293348" y="4894"/>
                </a:lnTo>
                <a:lnTo>
                  <a:pt x="300980" y="10985"/>
                </a:lnTo>
                <a:lnTo>
                  <a:pt x="303523" y="14387"/>
                </a:lnTo>
                <a:lnTo>
                  <a:pt x="308373" y="25243"/>
                </a:lnTo>
                <a:lnTo>
                  <a:pt x="327973" y="49153"/>
                </a:lnTo>
                <a:lnTo>
                  <a:pt x="339182" y="68423"/>
                </a:lnTo>
                <a:lnTo>
                  <a:pt x="346751" y="82823"/>
                </a:lnTo>
                <a:lnTo>
                  <a:pt x="350547" y="94029"/>
                </a:lnTo>
                <a:lnTo>
                  <a:pt x="354348" y="107850"/>
                </a:lnTo>
                <a:lnTo>
                  <a:pt x="358152" y="123414"/>
                </a:lnTo>
                <a:lnTo>
                  <a:pt x="361958" y="136330"/>
                </a:lnTo>
                <a:lnTo>
                  <a:pt x="365765" y="147480"/>
                </a:lnTo>
                <a:lnTo>
                  <a:pt x="369573" y="157454"/>
                </a:lnTo>
                <a:lnTo>
                  <a:pt x="390738" y="229496"/>
                </a:lnTo>
                <a:lnTo>
                  <a:pt x="424807" y="347777"/>
                </a:lnTo>
                <a:lnTo>
                  <a:pt x="475700" y="520771"/>
                </a:lnTo>
                <a:lnTo>
                  <a:pt x="483503" y="544745"/>
                </a:lnTo>
                <a:lnTo>
                  <a:pt x="505152" y="607538"/>
                </a:lnTo>
                <a:lnTo>
                  <a:pt x="509488" y="619100"/>
                </a:lnTo>
                <a:lnTo>
                  <a:pt x="513648" y="629347"/>
                </a:lnTo>
                <a:lnTo>
                  <a:pt x="525780" y="668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6"/>
          <p:cNvSpPr/>
          <p:nvPr/>
        </p:nvSpPr>
        <p:spPr>
          <a:xfrm>
            <a:off x="4000500" y="3634739"/>
            <a:ext cx="422910" cy="102871"/>
          </a:xfrm>
          <a:custGeom>
            <a:avLst/>
            <a:gdLst/>
            <a:ahLst/>
            <a:cxnLst/>
            <a:rect l="0" t="0" r="0" b="0"/>
            <a:pathLst>
              <a:path w="422910" h="102871">
                <a:moveTo>
                  <a:pt x="0" y="102870"/>
                </a:moveTo>
                <a:lnTo>
                  <a:pt x="12135" y="90735"/>
                </a:lnTo>
                <a:lnTo>
                  <a:pt x="16980" y="87160"/>
                </a:lnTo>
                <a:lnTo>
                  <a:pt x="21480" y="84777"/>
                </a:lnTo>
                <a:lnTo>
                  <a:pt x="25750" y="83188"/>
                </a:lnTo>
                <a:lnTo>
                  <a:pt x="29866" y="80859"/>
                </a:lnTo>
                <a:lnTo>
                  <a:pt x="33881" y="78036"/>
                </a:lnTo>
                <a:lnTo>
                  <a:pt x="37827" y="74884"/>
                </a:lnTo>
                <a:lnTo>
                  <a:pt x="42998" y="72783"/>
                </a:lnTo>
                <a:lnTo>
                  <a:pt x="55517" y="70448"/>
                </a:lnTo>
                <a:lnTo>
                  <a:pt x="64951" y="68556"/>
                </a:lnTo>
                <a:lnTo>
                  <a:pt x="88980" y="63066"/>
                </a:lnTo>
                <a:lnTo>
                  <a:pt x="99960" y="59824"/>
                </a:lnTo>
                <a:lnTo>
                  <a:pt x="109820" y="56393"/>
                </a:lnTo>
                <a:lnTo>
                  <a:pt x="118933" y="52835"/>
                </a:lnTo>
                <a:lnTo>
                  <a:pt x="128819" y="50463"/>
                </a:lnTo>
                <a:lnTo>
                  <a:pt x="139219" y="48883"/>
                </a:lnTo>
                <a:lnTo>
                  <a:pt x="149962" y="47829"/>
                </a:lnTo>
                <a:lnTo>
                  <a:pt x="160935" y="45856"/>
                </a:lnTo>
                <a:lnTo>
                  <a:pt x="172060" y="43270"/>
                </a:lnTo>
                <a:lnTo>
                  <a:pt x="183286" y="40277"/>
                </a:lnTo>
                <a:lnTo>
                  <a:pt x="205921" y="33564"/>
                </a:lnTo>
                <a:lnTo>
                  <a:pt x="217290" y="29996"/>
                </a:lnTo>
                <a:lnTo>
                  <a:pt x="237570" y="25078"/>
                </a:lnTo>
                <a:lnTo>
                  <a:pt x="293970" y="12839"/>
                </a:lnTo>
                <a:lnTo>
                  <a:pt x="319170" y="8560"/>
                </a:lnTo>
                <a:lnTo>
                  <a:pt x="341050" y="5707"/>
                </a:lnTo>
                <a:lnTo>
                  <a:pt x="375097" y="2537"/>
                </a:lnTo>
                <a:lnTo>
                  <a:pt x="385955" y="1691"/>
                </a:lnTo>
                <a:lnTo>
                  <a:pt x="4229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7"/>
          <p:cNvSpPr/>
          <p:nvPr/>
        </p:nvSpPr>
        <p:spPr>
          <a:xfrm>
            <a:off x="4519267" y="3383279"/>
            <a:ext cx="544053" cy="548401"/>
          </a:xfrm>
          <a:custGeom>
            <a:avLst/>
            <a:gdLst/>
            <a:ahLst/>
            <a:cxnLst/>
            <a:rect l="0" t="0" r="0" b="0"/>
            <a:pathLst>
              <a:path w="544053" h="548401">
                <a:moveTo>
                  <a:pt x="498503" y="0"/>
                </a:moveTo>
                <a:lnTo>
                  <a:pt x="492435" y="0"/>
                </a:lnTo>
                <a:lnTo>
                  <a:pt x="481757" y="2541"/>
                </a:lnTo>
                <a:lnTo>
                  <a:pt x="446187" y="12136"/>
                </a:lnTo>
                <a:lnTo>
                  <a:pt x="425525" y="19521"/>
                </a:lnTo>
                <a:lnTo>
                  <a:pt x="404131" y="28254"/>
                </a:lnTo>
                <a:lnTo>
                  <a:pt x="382248" y="37886"/>
                </a:lnTo>
                <a:lnTo>
                  <a:pt x="363850" y="45577"/>
                </a:lnTo>
                <a:lnTo>
                  <a:pt x="347774" y="51975"/>
                </a:lnTo>
                <a:lnTo>
                  <a:pt x="333247" y="57510"/>
                </a:lnTo>
                <a:lnTo>
                  <a:pt x="319752" y="63740"/>
                </a:lnTo>
                <a:lnTo>
                  <a:pt x="306946" y="70434"/>
                </a:lnTo>
                <a:lnTo>
                  <a:pt x="234745" y="111562"/>
                </a:lnTo>
                <a:lnTo>
                  <a:pt x="175960" y="142717"/>
                </a:lnTo>
                <a:lnTo>
                  <a:pt x="142505" y="159915"/>
                </a:lnTo>
                <a:lnTo>
                  <a:pt x="115120" y="175190"/>
                </a:lnTo>
                <a:lnTo>
                  <a:pt x="91784" y="189183"/>
                </a:lnTo>
                <a:lnTo>
                  <a:pt x="71147" y="202322"/>
                </a:lnTo>
                <a:lnTo>
                  <a:pt x="56119" y="212352"/>
                </a:lnTo>
                <a:lnTo>
                  <a:pt x="44830" y="220308"/>
                </a:lnTo>
                <a:lnTo>
                  <a:pt x="36034" y="226882"/>
                </a:lnTo>
                <a:lnTo>
                  <a:pt x="19488" y="240960"/>
                </a:lnTo>
                <a:lnTo>
                  <a:pt x="304" y="258558"/>
                </a:lnTo>
                <a:lnTo>
                  <a:pt x="0" y="261272"/>
                </a:lnTo>
                <a:lnTo>
                  <a:pt x="1068" y="264352"/>
                </a:lnTo>
                <a:lnTo>
                  <a:pt x="5838" y="272351"/>
                </a:lnTo>
                <a:lnTo>
                  <a:pt x="18800" y="279805"/>
                </a:lnTo>
                <a:lnTo>
                  <a:pt x="31725" y="283108"/>
                </a:lnTo>
                <a:lnTo>
                  <a:pt x="48476" y="284576"/>
                </a:lnTo>
                <a:lnTo>
                  <a:pt x="72854" y="285229"/>
                </a:lnTo>
                <a:lnTo>
                  <a:pt x="308826" y="285747"/>
                </a:lnTo>
                <a:lnTo>
                  <a:pt x="332681" y="287018"/>
                </a:lnTo>
                <a:lnTo>
                  <a:pt x="354935" y="289135"/>
                </a:lnTo>
                <a:lnTo>
                  <a:pt x="376121" y="291817"/>
                </a:lnTo>
                <a:lnTo>
                  <a:pt x="394055" y="294875"/>
                </a:lnTo>
                <a:lnTo>
                  <a:pt x="409821" y="298183"/>
                </a:lnTo>
                <a:lnTo>
                  <a:pt x="424141" y="301659"/>
                </a:lnTo>
                <a:lnTo>
                  <a:pt x="436228" y="303976"/>
                </a:lnTo>
                <a:lnTo>
                  <a:pt x="446826" y="305521"/>
                </a:lnTo>
                <a:lnTo>
                  <a:pt x="456432" y="306551"/>
                </a:lnTo>
                <a:lnTo>
                  <a:pt x="465376" y="308508"/>
                </a:lnTo>
                <a:lnTo>
                  <a:pt x="482086" y="314068"/>
                </a:lnTo>
                <a:lnTo>
                  <a:pt x="494593" y="320773"/>
                </a:lnTo>
                <a:lnTo>
                  <a:pt x="505655" y="327986"/>
                </a:lnTo>
                <a:lnTo>
                  <a:pt x="519038" y="335425"/>
                </a:lnTo>
                <a:lnTo>
                  <a:pt x="523623" y="339187"/>
                </a:lnTo>
                <a:lnTo>
                  <a:pt x="526680" y="342965"/>
                </a:lnTo>
                <a:lnTo>
                  <a:pt x="534368" y="357736"/>
                </a:lnTo>
                <a:lnTo>
                  <a:pt x="539843" y="369814"/>
                </a:lnTo>
                <a:lnTo>
                  <a:pt x="542276" y="379416"/>
                </a:lnTo>
                <a:lnTo>
                  <a:pt x="543358" y="394690"/>
                </a:lnTo>
                <a:lnTo>
                  <a:pt x="543966" y="417935"/>
                </a:lnTo>
                <a:lnTo>
                  <a:pt x="544052" y="423404"/>
                </a:lnTo>
                <a:lnTo>
                  <a:pt x="537373" y="439639"/>
                </a:lnTo>
                <a:lnTo>
                  <a:pt x="532036" y="449303"/>
                </a:lnTo>
                <a:lnTo>
                  <a:pt x="524668" y="458286"/>
                </a:lnTo>
                <a:lnTo>
                  <a:pt x="515946" y="466814"/>
                </a:lnTo>
                <a:lnTo>
                  <a:pt x="498636" y="481793"/>
                </a:lnTo>
                <a:lnTo>
                  <a:pt x="486708" y="492684"/>
                </a:lnTo>
                <a:lnTo>
                  <a:pt x="473787" y="501757"/>
                </a:lnTo>
                <a:lnTo>
                  <a:pt x="457038" y="511293"/>
                </a:lnTo>
                <a:lnTo>
                  <a:pt x="432661" y="523998"/>
                </a:lnTo>
                <a:lnTo>
                  <a:pt x="417778" y="529672"/>
                </a:lnTo>
                <a:lnTo>
                  <a:pt x="401506" y="534725"/>
                </a:lnTo>
                <a:lnTo>
                  <a:pt x="384308" y="539364"/>
                </a:lnTo>
                <a:lnTo>
                  <a:pt x="371573" y="542456"/>
                </a:lnTo>
                <a:lnTo>
                  <a:pt x="361813" y="544518"/>
                </a:lnTo>
                <a:lnTo>
                  <a:pt x="354036" y="545892"/>
                </a:lnTo>
                <a:lnTo>
                  <a:pt x="342502" y="546808"/>
                </a:lnTo>
                <a:lnTo>
                  <a:pt x="328462" y="547419"/>
                </a:lnTo>
                <a:lnTo>
                  <a:pt x="297199" y="548098"/>
                </a:lnTo>
                <a:lnTo>
                  <a:pt x="266371" y="548400"/>
                </a:lnTo>
                <a:lnTo>
                  <a:pt x="248498" y="547210"/>
                </a:lnTo>
                <a:lnTo>
                  <a:pt x="228963" y="545147"/>
                </a:lnTo>
                <a:lnTo>
                  <a:pt x="193287" y="540738"/>
                </a:lnTo>
                <a:lnTo>
                  <a:pt x="181996" y="539562"/>
                </a:lnTo>
                <a:lnTo>
                  <a:pt x="132742" y="5372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8"/>
          <p:cNvSpPr/>
          <p:nvPr/>
        </p:nvSpPr>
        <p:spPr>
          <a:xfrm>
            <a:off x="3406140" y="4229981"/>
            <a:ext cx="491279" cy="593479"/>
          </a:xfrm>
          <a:custGeom>
            <a:avLst/>
            <a:gdLst/>
            <a:ahLst/>
            <a:cxnLst/>
            <a:rect l="0" t="0" r="0" b="0"/>
            <a:pathLst>
              <a:path w="491279" h="593479">
                <a:moveTo>
                  <a:pt x="0" y="593478"/>
                </a:moveTo>
                <a:lnTo>
                  <a:pt x="0" y="575275"/>
                </a:lnTo>
                <a:lnTo>
                  <a:pt x="1270" y="568643"/>
                </a:lnTo>
                <a:lnTo>
                  <a:pt x="6068" y="557887"/>
                </a:lnTo>
                <a:lnTo>
                  <a:pt x="29366" y="498073"/>
                </a:lnTo>
                <a:lnTo>
                  <a:pt x="46248" y="453675"/>
                </a:lnTo>
                <a:lnTo>
                  <a:pt x="60042" y="418996"/>
                </a:lnTo>
                <a:lnTo>
                  <a:pt x="71777" y="390797"/>
                </a:lnTo>
                <a:lnTo>
                  <a:pt x="82142" y="366917"/>
                </a:lnTo>
                <a:lnTo>
                  <a:pt x="90321" y="347188"/>
                </a:lnTo>
                <a:lnTo>
                  <a:pt x="102796" y="315106"/>
                </a:lnTo>
                <a:lnTo>
                  <a:pt x="109170" y="299947"/>
                </a:lnTo>
                <a:lnTo>
                  <a:pt x="115960" y="284761"/>
                </a:lnTo>
                <a:lnTo>
                  <a:pt x="163311" y="181413"/>
                </a:lnTo>
                <a:lnTo>
                  <a:pt x="174914" y="154938"/>
                </a:lnTo>
                <a:lnTo>
                  <a:pt x="183919" y="133478"/>
                </a:lnTo>
                <a:lnTo>
                  <a:pt x="191193" y="115362"/>
                </a:lnTo>
                <a:lnTo>
                  <a:pt x="198581" y="100744"/>
                </a:lnTo>
                <a:lnTo>
                  <a:pt x="206048" y="88459"/>
                </a:lnTo>
                <a:lnTo>
                  <a:pt x="213565" y="77728"/>
                </a:lnTo>
                <a:lnTo>
                  <a:pt x="221116" y="68035"/>
                </a:lnTo>
                <a:lnTo>
                  <a:pt x="236281" y="50491"/>
                </a:lnTo>
                <a:lnTo>
                  <a:pt x="251487" y="34228"/>
                </a:lnTo>
                <a:lnTo>
                  <a:pt x="275877" y="9158"/>
                </a:lnTo>
                <a:lnTo>
                  <a:pt x="280438" y="5812"/>
                </a:lnTo>
                <a:lnTo>
                  <a:pt x="288892" y="2093"/>
                </a:lnTo>
                <a:lnTo>
                  <a:pt x="300792" y="0"/>
                </a:lnTo>
                <a:lnTo>
                  <a:pt x="303397" y="976"/>
                </a:lnTo>
                <a:lnTo>
                  <a:pt x="305135" y="2897"/>
                </a:lnTo>
                <a:lnTo>
                  <a:pt x="306293" y="5447"/>
                </a:lnTo>
                <a:lnTo>
                  <a:pt x="317277" y="21206"/>
                </a:lnTo>
                <a:lnTo>
                  <a:pt x="324315" y="38145"/>
                </a:lnTo>
                <a:lnTo>
                  <a:pt x="331677" y="51600"/>
                </a:lnTo>
                <a:lnTo>
                  <a:pt x="339182" y="64354"/>
                </a:lnTo>
                <a:lnTo>
                  <a:pt x="346751" y="82722"/>
                </a:lnTo>
                <a:lnTo>
                  <a:pt x="385482" y="179842"/>
                </a:lnTo>
                <a:lnTo>
                  <a:pt x="390338" y="194531"/>
                </a:lnTo>
                <a:lnTo>
                  <a:pt x="393575" y="206863"/>
                </a:lnTo>
                <a:lnTo>
                  <a:pt x="395733" y="217625"/>
                </a:lnTo>
                <a:lnTo>
                  <a:pt x="398442" y="228610"/>
                </a:lnTo>
                <a:lnTo>
                  <a:pt x="401518" y="239743"/>
                </a:lnTo>
                <a:lnTo>
                  <a:pt x="404839" y="250974"/>
                </a:lnTo>
                <a:lnTo>
                  <a:pt x="409592" y="264812"/>
                </a:lnTo>
                <a:lnTo>
                  <a:pt x="448488" y="370255"/>
                </a:lnTo>
                <a:lnTo>
                  <a:pt x="455202" y="387513"/>
                </a:lnTo>
                <a:lnTo>
                  <a:pt x="460948" y="401558"/>
                </a:lnTo>
                <a:lnTo>
                  <a:pt x="466049" y="413461"/>
                </a:lnTo>
                <a:lnTo>
                  <a:pt x="470719" y="423937"/>
                </a:lnTo>
                <a:lnTo>
                  <a:pt x="475102" y="436001"/>
                </a:lnTo>
                <a:lnTo>
                  <a:pt x="479295" y="449123"/>
                </a:lnTo>
                <a:lnTo>
                  <a:pt x="483360" y="462952"/>
                </a:lnTo>
                <a:lnTo>
                  <a:pt x="486070" y="473441"/>
                </a:lnTo>
                <a:lnTo>
                  <a:pt x="489081" y="488482"/>
                </a:lnTo>
                <a:lnTo>
                  <a:pt x="490419" y="502787"/>
                </a:lnTo>
                <a:lnTo>
                  <a:pt x="491014" y="517611"/>
                </a:lnTo>
                <a:lnTo>
                  <a:pt x="491278" y="532666"/>
                </a:lnTo>
                <a:lnTo>
                  <a:pt x="490079" y="537697"/>
                </a:lnTo>
                <a:lnTo>
                  <a:pt x="488009" y="541051"/>
                </a:lnTo>
                <a:lnTo>
                  <a:pt x="480060" y="5477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9"/>
          <p:cNvSpPr/>
          <p:nvPr/>
        </p:nvSpPr>
        <p:spPr>
          <a:xfrm>
            <a:off x="3451859" y="4503419"/>
            <a:ext cx="480062" cy="68582"/>
          </a:xfrm>
          <a:custGeom>
            <a:avLst/>
            <a:gdLst/>
            <a:ahLst/>
            <a:cxnLst/>
            <a:rect l="0" t="0" r="0" b="0"/>
            <a:pathLst>
              <a:path w="480062" h="68582">
                <a:moveTo>
                  <a:pt x="0" y="68581"/>
                </a:moveTo>
                <a:lnTo>
                  <a:pt x="51501" y="68581"/>
                </a:lnTo>
                <a:lnTo>
                  <a:pt x="63544" y="67310"/>
                </a:lnTo>
                <a:lnTo>
                  <a:pt x="77923" y="65194"/>
                </a:lnTo>
                <a:lnTo>
                  <a:pt x="93859" y="62513"/>
                </a:lnTo>
                <a:lnTo>
                  <a:pt x="107023" y="60725"/>
                </a:lnTo>
                <a:lnTo>
                  <a:pt x="118339" y="59533"/>
                </a:lnTo>
                <a:lnTo>
                  <a:pt x="128423" y="58739"/>
                </a:lnTo>
                <a:lnTo>
                  <a:pt x="146576" y="54400"/>
                </a:lnTo>
                <a:lnTo>
                  <a:pt x="170107" y="47697"/>
                </a:lnTo>
                <a:lnTo>
                  <a:pt x="197225" y="39418"/>
                </a:lnTo>
                <a:lnTo>
                  <a:pt x="229274" y="31359"/>
                </a:lnTo>
                <a:lnTo>
                  <a:pt x="264609" y="23446"/>
                </a:lnTo>
                <a:lnTo>
                  <a:pt x="302136" y="15631"/>
                </a:lnTo>
                <a:lnTo>
                  <a:pt x="330964" y="10420"/>
                </a:lnTo>
                <a:lnTo>
                  <a:pt x="353993" y="6947"/>
                </a:lnTo>
                <a:lnTo>
                  <a:pt x="373156" y="4632"/>
                </a:lnTo>
                <a:lnTo>
                  <a:pt x="388470" y="3088"/>
                </a:lnTo>
                <a:lnTo>
                  <a:pt x="401221" y="2059"/>
                </a:lnTo>
                <a:lnTo>
                  <a:pt x="4800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0"/>
          <p:cNvSpPr/>
          <p:nvPr/>
        </p:nvSpPr>
        <p:spPr>
          <a:xfrm>
            <a:off x="4149229" y="4275081"/>
            <a:ext cx="358141" cy="514089"/>
          </a:xfrm>
          <a:custGeom>
            <a:avLst/>
            <a:gdLst/>
            <a:ahLst/>
            <a:cxnLst/>
            <a:rect l="0" t="0" r="0" b="0"/>
            <a:pathLst>
              <a:path w="358141" h="514089">
                <a:moveTo>
                  <a:pt x="11291" y="491228"/>
                </a:moveTo>
                <a:lnTo>
                  <a:pt x="5223" y="473025"/>
                </a:lnTo>
                <a:lnTo>
                  <a:pt x="2243" y="460702"/>
                </a:lnTo>
                <a:lnTo>
                  <a:pt x="920" y="449721"/>
                </a:lnTo>
                <a:lnTo>
                  <a:pt x="331" y="436374"/>
                </a:lnTo>
                <a:lnTo>
                  <a:pt x="0" y="420647"/>
                </a:lnTo>
                <a:lnTo>
                  <a:pt x="3309" y="405249"/>
                </a:lnTo>
                <a:lnTo>
                  <a:pt x="5970" y="395809"/>
                </a:lnTo>
                <a:lnTo>
                  <a:pt x="7744" y="386975"/>
                </a:lnTo>
                <a:lnTo>
                  <a:pt x="8926" y="378546"/>
                </a:lnTo>
                <a:lnTo>
                  <a:pt x="9714" y="370387"/>
                </a:lnTo>
                <a:lnTo>
                  <a:pt x="10239" y="361137"/>
                </a:lnTo>
                <a:lnTo>
                  <a:pt x="10824" y="340700"/>
                </a:lnTo>
                <a:lnTo>
                  <a:pt x="13519" y="324836"/>
                </a:lnTo>
                <a:lnTo>
                  <a:pt x="17856" y="305371"/>
                </a:lnTo>
                <a:lnTo>
                  <a:pt x="23288" y="283503"/>
                </a:lnTo>
                <a:lnTo>
                  <a:pt x="29449" y="261305"/>
                </a:lnTo>
                <a:lnTo>
                  <a:pt x="43067" y="216320"/>
                </a:lnTo>
                <a:lnTo>
                  <a:pt x="50255" y="194926"/>
                </a:lnTo>
                <a:lnTo>
                  <a:pt x="81536" y="107741"/>
                </a:lnTo>
                <a:lnTo>
                  <a:pt x="88601" y="92060"/>
                </a:lnTo>
                <a:lnTo>
                  <a:pt x="97121" y="75256"/>
                </a:lnTo>
                <a:lnTo>
                  <a:pt x="106611" y="57704"/>
                </a:lnTo>
                <a:lnTo>
                  <a:pt x="114207" y="44732"/>
                </a:lnTo>
                <a:lnTo>
                  <a:pt x="120542" y="34814"/>
                </a:lnTo>
                <a:lnTo>
                  <a:pt x="129697" y="20407"/>
                </a:lnTo>
                <a:lnTo>
                  <a:pt x="133766" y="9771"/>
                </a:lnTo>
                <a:lnTo>
                  <a:pt x="136121" y="6427"/>
                </a:lnTo>
                <a:lnTo>
                  <a:pt x="138961" y="4198"/>
                </a:lnTo>
                <a:lnTo>
                  <a:pt x="142124" y="2711"/>
                </a:lnTo>
                <a:lnTo>
                  <a:pt x="149025" y="1060"/>
                </a:lnTo>
                <a:lnTo>
                  <a:pt x="160051" y="130"/>
                </a:lnTo>
                <a:lnTo>
                  <a:pt x="163804" y="0"/>
                </a:lnTo>
                <a:lnTo>
                  <a:pt x="167576" y="1183"/>
                </a:lnTo>
                <a:lnTo>
                  <a:pt x="175154" y="5884"/>
                </a:lnTo>
                <a:lnTo>
                  <a:pt x="186142" y="15593"/>
                </a:lnTo>
                <a:lnTo>
                  <a:pt x="196953" y="27105"/>
                </a:lnTo>
                <a:lnTo>
                  <a:pt x="205578" y="41996"/>
                </a:lnTo>
                <a:lnTo>
                  <a:pt x="216597" y="54926"/>
                </a:lnTo>
                <a:lnTo>
                  <a:pt x="220552" y="61930"/>
                </a:lnTo>
                <a:lnTo>
                  <a:pt x="224945" y="76486"/>
                </a:lnTo>
                <a:lnTo>
                  <a:pt x="230285" y="91422"/>
                </a:lnTo>
                <a:lnTo>
                  <a:pt x="233487" y="98961"/>
                </a:lnTo>
                <a:lnTo>
                  <a:pt x="239431" y="109067"/>
                </a:lnTo>
                <a:lnTo>
                  <a:pt x="247204" y="120884"/>
                </a:lnTo>
                <a:lnTo>
                  <a:pt x="256197" y="133842"/>
                </a:lnTo>
                <a:lnTo>
                  <a:pt x="266001" y="152641"/>
                </a:lnTo>
                <a:lnTo>
                  <a:pt x="276348" y="175333"/>
                </a:lnTo>
                <a:lnTo>
                  <a:pt x="287055" y="200622"/>
                </a:lnTo>
                <a:lnTo>
                  <a:pt x="302339" y="238880"/>
                </a:lnTo>
                <a:lnTo>
                  <a:pt x="308193" y="254416"/>
                </a:lnTo>
                <a:lnTo>
                  <a:pt x="313366" y="272394"/>
                </a:lnTo>
                <a:lnTo>
                  <a:pt x="318084" y="291998"/>
                </a:lnTo>
                <a:lnTo>
                  <a:pt x="322499" y="312688"/>
                </a:lnTo>
                <a:lnTo>
                  <a:pt x="327983" y="335372"/>
                </a:lnTo>
                <a:lnTo>
                  <a:pt x="340850" y="384282"/>
                </a:lnTo>
                <a:lnTo>
                  <a:pt x="346567" y="409771"/>
                </a:lnTo>
                <a:lnTo>
                  <a:pt x="351648" y="435653"/>
                </a:lnTo>
                <a:lnTo>
                  <a:pt x="356306" y="461798"/>
                </a:lnTo>
                <a:lnTo>
                  <a:pt x="358140" y="480498"/>
                </a:lnTo>
                <a:lnTo>
                  <a:pt x="358094" y="494235"/>
                </a:lnTo>
                <a:lnTo>
                  <a:pt x="354191" y="5140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1"/>
          <p:cNvSpPr/>
          <p:nvPr/>
        </p:nvSpPr>
        <p:spPr>
          <a:xfrm>
            <a:off x="4142504" y="4503715"/>
            <a:ext cx="372347" cy="45425"/>
          </a:xfrm>
          <a:custGeom>
            <a:avLst/>
            <a:gdLst/>
            <a:ahLst/>
            <a:cxnLst/>
            <a:rect l="0" t="0" r="0" b="0"/>
            <a:pathLst>
              <a:path w="372347" h="45425">
                <a:moveTo>
                  <a:pt x="6586" y="45424"/>
                </a:moveTo>
                <a:lnTo>
                  <a:pt x="0" y="45424"/>
                </a:lnTo>
                <a:lnTo>
                  <a:pt x="50452" y="45424"/>
                </a:lnTo>
                <a:lnTo>
                  <a:pt x="58690" y="44154"/>
                </a:lnTo>
                <a:lnTo>
                  <a:pt x="67992" y="42038"/>
                </a:lnTo>
                <a:lnTo>
                  <a:pt x="78003" y="39357"/>
                </a:lnTo>
                <a:lnTo>
                  <a:pt x="99287" y="32991"/>
                </a:lnTo>
                <a:lnTo>
                  <a:pt x="110296" y="29516"/>
                </a:lnTo>
                <a:lnTo>
                  <a:pt x="120176" y="25928"/>
                </a:lnTo>
                <a:lnTo>
                  <a:pt x="129303" y="22267"/>
                </a:lnTo>
                <a:lnTo>
                  <a:pt x="137927" y="18556"/>
                </a:lnTo>
                <a:lnTo>
                  <a:pt x="151296" y="14812"/>
                </a:lnTo>
                <a:lnTo>
                  <a:pt x="167830" y="11047"/>
                </a:lnTo>
                <a:lnTo>
                  <a:pt x="186471" y="7266"/>
                </a:lnTo>
                <a:lnTo>
                  <a:pt x="205249" y="4745"/>
                </a:lnTo>
                <a:lnTo>
                  <a:pt x="224118" y="3065"/>
                </a:lnTo>
                <a:lnTo>
                  <a:pt x="258207" y="1198"/>
                </a:lnTo>
                <a:lnTo>
                  <a:pt x="281824" y="368"/>
                </a:lnTo>
                <a:lnTo>
                  <a:pt x="307560" y="0"/>
                </a:lnTo>
                <a:lnTo>
                  <a:pt x="372346" y="11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2"/>
          <p:cNvSpPr/>
          <p:nvPr/>
        </p:nvSpPr>
        <p:spPr>
          <a:xfrm>
            <a:off x="4697983" y="4217670"/>
            <a:ext cx="420322" cy="468460"/>
          </a:xfrm>
          <a:custGeom>
            <a:avLst/>
            <a:gdLst/>
            <a:ahLst/>
            <a:cxnLst/>
            <a:rect l="0" t="0" r="0" b="0"/>
            <a:pathLst>
              <a:path w="420322" h="468460">
                <a:moveTo>
                  <a:pt x="331217" y="0"/>
                </a:moveTo>
                <a:lnTo>
                  <a:pt x="315308" y="0"/>
                </a:lnTo>
                <a:lnTo>
                  <a:pt x="311720" y="1269"/>
                </a:lnTo>
                <a:lnTo>
                  <a:pt x="304348" y="6067"/>
                </a:lnTo>
                <a:lnTo>
                  <a:pt x="295524" y="10395"/>
                </a:lnTo>
                <a:lnTo>
                  <a:pt x="283292" y="15820"/>
                </a:lnTo>
                <a:lnTo>
                  <a:pt x="235737" y="35590"/>
                </a:lnTo>
                <a:lnTo>
                  <a:pt x="218033" y="42776"/>
                </a:lnTo>
                <a:lnTo>
                  <a:pt x="191590" y="54148"/>
                </a:lnTo>
                <a:lnTo>
                  <a:pt x="171370" y="63435"/>
                </a:lnTo>
                <a:lnTo>
                  <a:pt x="153917" y="71796"/>
                </a:lnTo>
                <a:lnTo>
                  <a:pt x="144437" y="75804"/>
                </a:lnTo>
                <a:lnTo>
                  <a:pt x="134307" y="79746"/>
                </a:lnTo>
                <a:lnTo>
                  <a:pt x="123743" y="83644"/>
                </a:lnTo>
                <a:lnTo>
                  <a:pt x="114161" y="87512"/>
                </a:lnTo>
                <a:lnTo>
                  <a:pt x="105233" y="91361"/>
                </a:lnTo>
                <a:lnTo>
                  <a:pt x="96741" y="95197"/>
                </a:lnTo>
                <a:lnTo>
                  <a:pt x="84729" y="102835"/>
                </a:lnTo>
                <a:lnTo>
                  <a:pt x="70372" y="113006"/>
                </a:lnTo>
                <a:lnTo>
                  <a:pt x="54450" y="124867"/>
                </a:lnTo>
                <a:lnTo>
                  <a:pt x="42566" y="134045"/>
                </a:lnTo>
                <a:lnTo>
                  <a:pt x="33373" y="141433"/>
                </a:lnTo>
                <a:lnTo>
                  <a:pt x="25974" y="147629"/>
                </a:lnTo>
                <a:lnTo>
                  <a:pt x="14366" y="157899"/>
                </a:lnTo>
                <a:lnTo>
                  <a:pt x="2634" y="168773"/>
                </a:lnTo>
                <a:lnTo>
                  <a:pt x="1672" y="170935"/>
                </a:lnTo>
                <a:lnTo>
                  <a:pt x="317" y="180046"/>
                </a:lnTo>
                <a:lnTo>
                  <a:pt x="0" y="187123"/>
                </a:lnTo>
                <a:lnTo>
                  <a:pt x="1186" y="189519"/>
                </a:lnTo>
                <a:lnTo>
                  <a:pt x="3246" y="191115"/>
                </a:lnTo>
                <a:lnTo>
                  <a:pt x="15600" y="196750"/>
                </a:lnTo>
                <a:lnTo>
                  <a:pt x="21745" y="199746"/>
                </a:lnTo>
                <a:lnTo>
                  <a:pt x="28383" y="201744"/>
                </a:lnTo>
                <a:lnTo>
                  <a:pt x="35347" y="203076"/>
                </a:lnTo>
                <a:lnTo>
                  <a:pt x="42530" y="203964"/>
                </a:lnTo>
                <a:lnTo>
                  <a:pt x="51129" y="205825"/>
                </a:lnTo>
                <a:lnTo>
                  <a:pt x="60672" y="208337"/>
                </a:lnTo>
                <a:lnTo>
                  <a:pt x="70843" y="211281"/>
                </a:lnTo>
                <a:lnTo>
                  <a:pt x="90324" y="213244"/>
                </a:lnTo>
                <a:lnTo>
                  <a:pt x="116012" y="214552"/>
                </a:lnTo>
                <a:lnTo>
                  <a:pt x="145836" y="215425"/>
                </a:lnTo>
                <a:lnTo>
                  <a:pt x="174610" y="217277"/>
                </a:lnTo>
                <a:lnTo>
                  <a:pt x="202682" y="219781"/>
                </a:lnTo>
                <a:lnTo>
                  <a:pt x="230287" y="222720"/>
                </a:lnTo>
                <a:lnTo>
                  <a:pt x="255040" y="225950"/>
                </a:lnTo>
                <a:lnTo>
                  <a:pt x="277892" y="229373"/>
                </a:lnTo>
                <a:lnTo>
                  <a:pt x="299477" y="232925"/>
                </a:lnTo>
                <a:lnTo>
                  <a:pt x="316407" y="236563"/>
                </a:lnTo>
                <a:lnTo>
                  <a:pt x="330234" y="240259"/>
                </a:lnTo>
                <a:lnTo>
                  <a:pt x="341991" y="243992"/>
                </a:lnTo>
                <a:lnTo>
                  <a:pt x="352369" y="246481"/>
                </a:lnTo>
                <a:lnTo>
                  <a:pt x="361829" y="248141"/>
                </a:lnTo>
                <a:lnTo>
                  <a:pt x="370675" y="249247"/>
                </a:lnTo>
                <a:lnTo>
                  <a:pt x="377842" y="252524"/>
                </a:lnTo>
                <a:lnTo>
                  <a:pt x="383890" y="257249"/>
                </a:lnTo>
                <a:lnTo>
                  <a:pt x="393997" y="268003"/>
                </a:lnTo>
                <a:lnTo>
                  <a:pt x="406827" y="282467"/>
                </a:lnTo>
                <a:lnTo>
                  <a:pt x="414775" y="295297"/>
                </a:lnTo>
                <a:lnTo>
                  <a:pt x="419153" y="309466"/>
                </a:lnTo>
                <a:lnTo>
                  <a:pt x="420321" y="316801"/>
                </a:lnTo>
                <a:lnTo>
                  <a:pt x="419830" y="325500"/>
                </a:lnTo>
                <a:lnTo>
                  <a:pt x="418232" y="335110"/>
                </a:lnTo>
                <a:lnTo>
                  <a:pt x="415897" y="345327"/>
                </a:lnTo>
                <a:lnTo>
                  <a:pt x="414340" y="353407"/>
                </a:lnTo>
                <a:lnTo>
                  <a:pt x="412611" y="365773"/>
                </a:lnTo>
                <a:lnTo>
                  <a:pt x="409609" y="373389"/>
                </a:lnTo>
                <a:lnTo>
                  <a:pt x="405068" y="382275"/>
                </a:lnTo>
                <a:lnTo>
                  <a:pt x="399501" y="392010"/>
                </a:lnTo>
                <a:lnTo>
                  <a:pt x="386542" y="406213"/>
                </a:lnTo>
                <a:lnTo>
                  <a:pt x="373585" y="416759"/>
                </a:lnTo>
                <a:lnTo>
                  <a:pt x="363594" y="425679"/>
                </a:lnTo>
                <a:lnTo>
                  <a:pt x="355341" y="431106"/>
                </a:lnTo>
                <a:lnTo>
                  <a:pt x="344760" y="437264"/>
                </a:lnTo>
                <a:lnTo>
                  <a:pt x="332625" y="443909"/>
                </a:lnTo>
                <a:lnTo>
                  <a:pt x="321996" y="448339"/>
                </a:lnTo>
                <a:lnTo>
                  <a:pt x="312369" y="451293"/>
                </a:lnTo>
                <a:lnTo>
                  <a:pt x="303412" y="453261"/>
                </a:lnTo>
                <a:lnTo>
                  <a:pt x="294900" y="455844"/>
                </a:lnTo>
                <a:lnTo>
                  <a:pt x="286685" y="458836"/>
                </a:lnTo>
                <a:lnTo>
                  <a:pt x="278669" y="462100"/>
                </a:lnTo>
                <a:lnTo>
                  <a:pt x="266375" y="465728"/>
                </a:lnTo>
                <a:lnTo>
                  <a:pt x="261319" y="466695"/>
                </a:lnTo>
                <a:lnTo>
                  <a:pt x="252868" y="467340"/>
                </a:lnTo>
                <a:lnTo>
                  <a:pt x="242154" y="467769"/>
                </a:lnTo>
                <a:lnTo>
                  <a:pt x="216703" y="468247"/>
                </a:lnTo>
                <a:lnTo>
                  <a:pt x="188459" y="468459"/>
                </a:lnTo>
                <a:lnTo>
                  <a:pt x="175085" y="467246"/>
                </a:lnTo>
                <a:lnTo>
                  <a:pt x="162359" y="465167"/>
                </a:lnTo>
                <a:lnTo>
                  <a:pt x="150064" y="462512"/>
                </a:lnTo>
                <a:lnTo>
                  <a:pt x="139329" y="459471"/>
                </a:lnTo>
                <a:lnTo>
                  <a:pt x="129631" y="456174"/>
                </a:lnTo>
                <a:lnTo>
                  <a:pt x="120627" y="452706"/>
                </a:lnTo>
                <a:lnTo>
                  <a:pt x="109543" y="449124"/>
                </a:lnTo>
                <a:lnTo>
                  <a:pt x="97074" y="445465"/>
                </a:lnTo>
                <a:lnTo>
                  <a:pt x="83682" y="441757"/>
                </a:lnTo>
                <a:lnTo>
                  <a:pt x="73483" y="439284"/>
                </a:lnTo>
                <a:lnTo>
                  <a:pt x="65414" y="437636"/>
                </a:lnTo>
                <a:lnTo>
                  <a:pt x="45467" y="4343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3"/>
          <p:cNvSpPr/>
          <p:nvPr/>
        </p:nvSpPr>
        <p:spPr>
          <a:xfrm>
            <a:off x="6446520" y="3429941"/>
            <a:ext cx="422911" cy="398453"/>
          </a:xfrm>
          <a:custGeom>
            <a:avLst/>
            <a:gdLst/>
            <a:ahLst/>
            <a:cxnLst/>
            <a:rect l="0" t="0" r="0" b="0"/>
            <a:pathLst>
              <a:path w="422911" h="398453">
                <a:moveTo>
                  <a:pt x="422910" y="21918"/>
                </a:moveTo>
                <a:lnTo>
                  <a:pt x="416842" y="9783"/>
                </a:lnTo>
                <a:lnTo>
                  <a:pt x="413785" y="6208"/>
                </a:lnTo>
                <a:lnTo>
                  <a:pt x="410476" y="3825"/>
                </a:lnTo>
                <a:lnTo>
                  <a:pt x="407001" y="2236"/>
                </a:lnTo>
                <a:lnTo>
                  <a:pt x="400873" y="1177"/>
                </a:lnTo>
                <a:lnTo>
                  <a:pt x="392979" y="471"/>
                </a:lnTo>
                <a:lnTo>
                  <a:pt x="383905" y="0"/>
                </a:lnTo>
                <a:lnTo>
                  <a:pt x="371508" y="2226"/>
                </a:lnTo>
                <a:lnTo>
                  <a:pt x="356891" y="6250"/>
                </a:lnTo>
                <a:lnTo>
                  <a:pt x="340798" y="11473"/>
                </a:lnTo>
                <a:lnTo>
                  <a:pt x="323718" y="16225"/>
                </a:lnTo>
                <a:lnTo>
                  <a:pt x="305982" y="20663"/>
                </a:lnTo>
                <a:lnTo>
                  <a:pt x="287808" y="24891"/>
                </a:lnTo>
                <a:lnTo>
                  <a:pt x="271882" y="28980"/>
                </a:lnTo>
                <a:lnTo>
                  <a:pt x="257454" y="32976"/>
                </a:lnTo>
                <a:lnTo>
                  <a:pt x="244026" y="36910"/>
                </a:lnTo>
                <a:lnTo>
                  <a:pt x="231263" y="42073"/>
                </a:lnTo>
                <a:lnTo>
                  <a:pt x="218946" y="48055"/>
                </a:lnTo>
                <a:lnTo>
                  <a:pt x="206923" y="54583"/>
                </a:lnTo>
                <a:lnTo>
                  <a:pt x="195099" y="60204"/>
                </a:lnTo>
                <a:lnTo>
                  <a:pt x="183406" y="65223"/>
                </a:lnTo>
                <a:lnTo>
                  <a:pt x="171800" y="69838"/>
                </a:lnTo>
                <a:lnTo>
                  <a:pt x="161523" y="74185"/>
                </a:lnTo>
                <a:lnTo>
                  <a:pt x="143332" y="82401"/>
                </a:lnTo>
                <a:lnTo>
                  <a:pt x="133654" y="87640"/>
                </a:lnTo>
                <a:lnTo>
                  <a:pt x="123392" y="93673"/>
                </a:lnTo>
                <a:lnTo>
                  <a:pt x="112742" y="100235"/>
                </a:lnTo>
                <a:lnTo>
                  <a:pt x="104371" y="105879"/>
                </a:lnTo>
                <a:lnTo>
                  <a:pt x="91684" y="115538"/>
                </a:lnTo>
                <a:lnTo>
                  <a:pt x="81811" y="124064"/>
                </a:lnTo>
                <a:lnTo>
                  <a:pt x="77401" y="128115"/>
                </a:lnTo>
                <a:lnTo>
                  <a:pt x="74461" y="132086"/>
                </a:lnTo>
                <a:lnTo>
                  <a:pt x="71193" y="139886"/>
                </a:lnTo>
                <a:lnTo>
                  <a:pt x="71592" y="143743"/>
                </a:lnTo>
                <a:lnTo>
                  <a:pt x="73128" y="147585"/>
                </a:lnTo>
                <a:lnTo>
                  <a:pt x="75422" y="151416"/>
                </a:lnTo>
                <a:lnTo>
                  <a:pt x="78222" y="153970"/>
                </a:lnTo>
                <a:lnTo>
                  <a:pt x="81357" y="155673"/>
                </a:lnTo>
                <a:lnTo>
                  <a:pt x="89498" y="158835"/>
                </a:lnTo>
                <a:lnTo>
                  <a:pt x="101584" y="164474"/>
                </a:lnTo>
                <a:lnTo>
                  <a:pt x="108362" y="166485"/>
                </a:lnTo>
                <a:lnTo>
                  <a:pt x="115422" y="167826"/>
                </a:lnTo>
                <a:lnTo>
                  <a:pt x="122668" y="168720"/>
                </a:lnTo>
                <a:lnTo>
                  <a:pt x="130038" y="170586"/>
                </a:lnTo>
                <a:lnTo>
                  <a:pt x="137492" y="173101"/>
                </a:lnTo>
                <a:lnTo>
                  <a:pt x="145001" y="176047"/>
                </a:lnTo>
                <a:lnTo>
                  <a:pt x="163505" y="182707"/>
                </a:lnTo>
                <a:lnTo>
                  <a:pt x="257945" y="214988"/>
                </a:lnTo>
                <a:lnTo>
                  <a:pt x="304719" y="232187"/>
                </a:lnTo>
                <a:lnTo>
                  <a:pt x="323796" y="239568"/>
                </a:lnTo>
                <a:lnTo>
                  <a:pt x="339054" y="245758"/>
                </a:lnTo>
                <a:lnTo>
                  <a:pt x="351765" y="251155"/>
                </a:lnTo>
                <a:lnTo>
                  <a:pt x="361510" y="256023"/>
                </a:lnTo>
                <a:lnTo>
                  <a:pt x="369277" y="260538"/>
                </a:lnTo>
                <a:lnTo>
                  <a:pt x="375724" y="264818"/>
                </a:lnTo>
                <a:lnTo>
                  <a:pt x="382563" y="270211"/>
                </a:lnTo>
                <a:lnTo>
                  <a:pt x="389661" y="276347"/>
                </a:lnTo>
                <a:lnTo>
                  <a:pt x="401783" y="288668"/>
                </a:lnTo>
                <a:lnTo>
                  <a:pt x="409876" y="302744"/>
                </a:lnTo>
                <a:lnTo>
                  <a:pt x="418484" y="314958"/>
                </a:lnTo>
                <a:lnTo>
                  <a:pt x="420942" y="322762"/>
                </a:lnTo>
                <a:lnTo>
                  <a:pt x="420329" y="326621"/>
                </a:lnTo>
                <a:lnTo>
                  <a:pt x="414665" y="338119"/>
                </a:lnTo>
                <a:lnTo>
                  <a:pt x="412896" y="345756"/>
                </a:lnTo>
                <a:lnTo>
                  <a:pt x="408722" y="353383"/>
                </a:lnTo>
                <a:lnTo>
                  <a:pt x="405832" y="357195"/>
                </a:lnTo>
                <a:lnTo>
                  <a:pt x="402634" y="359736"/>
                </a:lnTo>
                <a:lnTo>
                  <a:pt x="399232" y="361430"/>
                </a:lnTo>
                <a:lnTo>
                  <a:pt x="372513" y="370217"/>
                </a:lnTo>
                <a:lnTo>
                  <a:pt x="357562" y="373497"/>
                </a:lnTo>
                <a:lnTo>
                  <a:pt x="338705" y="376954"/>
                </a:lnTo>
                <a:lnTo>
                  <a:pt x="296585" y="384182"/>
                </a:lnTo>
                <a:lnTo>
                  <a:pt x="256699" y="391628"/>
                </a:lnTo>
                <a:lnTo>
                  <a:pt x="235903" y="394121"/>
                </a:lnTo>
                <a:lnTo>
                  <a:pt x="214418" y="395784"/>
                </a:lnTo>
                <a:lnTo>
                  <a:pt x="175306" y="397631"/>
                </a:lnTo>
                <a:lnTo>
                  <a:pt x="149458" y="398452"/>
                </a:lnTo>
                <a:lnTo>
                  <a:pt x="139009" y="397400"/>
                </a:lnTo>
                <a:lnTo>
                  <a:pt x="129501" y="395430"/>
                </a:lnTo>
                <a:lnTo>
                  <a:pt x="120624" y="392846"/>
                </a:lnTo>
                <a:lnTo>
                  <a:pt x="112166" y="391124"/>
                </a:lnTo>
                <a:lnTo>
                  <a:pt x="103987" y="389975"/>
                </a:lnTo>
                <a:lnTo>
                  <a:pt x="95994" y="389209"/>
                </a:lnTo>
                <a:lnTo>
                  <a:pt x="83727" y="384972"/>
                </a:lnTo>
                <a:lnTo>
                  <a:pt x="78677" y="382064"/>
                </a:lnTo>
                <a:lnTo>
                  <a:pt x="66294" y="378833"/>
                </a:lnTo>
                <a:lnTo>
                  <a:pt x="59437" y="377972"/>
                </a:lnTo>
                <a:lnTo>
                  <a:pt x="52324" y="376127"/>
                </a:lnTo>
                <a:lnTo>
                  <a:pt x="45043" y="373628"/>
                </a:lnTo>
                <a:lnTo>
                  <a:pt x="37648" y="370691"/>
                </a:lnTo>
                <a:lnTo>
                  <a:pt x="26046" y="364042"/>
                </a:lnTo>
                <a:lnTo>
                  <a:pt x="14317" y="355493"/>
                </a:lnTo>
                <a:lnTo>
                  <a:pt x="2763" y="344619"/>
                </a:lnTo>
                <a:lnTo>
                  <a:pt x="0" y="3419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4"/>
          <p:cNvSpPr/>
          <p:nvPr/>
        </p:nvSpPr>
        <p:spPr>
          <a:xfrm>
            <a:off x="7100310" y="3463568"/>
            <a:ext cx="333900" cy="386126"/>
          </a:xfrm>
          <a:custGeom>
            <a:avLst/>
            <a:gdLst/>
            <a:ahLst/>
            <a:cxnLst/>
            <a:rect l="0" t="0" r="0" b="0"/>
            <a:pathLst>
              <a:path w="333900" h="386126">
                <a:moveTo>
                  <a:pt x="260609" y="22582"/>
                </a:moveTo>
                <a:lnTo>
                  <a:pt x="254542" y="10446"/>
                </a:lnTo>
                <a:lnTo>
                  <a:pt x="251484" y="6871"/>
                </a:lnTo>
                <a:lnTo>
                  <a:pt x="248177" y="4488"/>
                </a:lnTo>
                <a:lnTo>
                  <a:pt x="244701" y="2899"/>
                </a:lnTo>
                <a:lnTo>
                  <a:pt x="239844" y="1840"/>
                </a:lnTo>
                <a:lnTo>
                  <a:pt x="234065" y="1134"/>
                </a:lnTo>
                <a:lnTo>
                  <a:pt x="227673" y="663"/>
                </a:lnTo>
                <a:lnTo>
                  <a:pt x="220872" y="349"/>
                </a:lnTo>
                <a:lnTo>
                  <a:pt x="206542" y="0"/>
                </a:lnTo>
                <a:lnTo>
                  <a:pt x="197894" y="1177"/>
                </a:lnTo>
                <a:lnTo>
                  <a:pt x="188320" y="3232"/>
                </a:lnTo>
                <a:lnTo>
                  <a:pt x="178127" y="5872"/>
                </a:lnTo>
                <a:lnTo>
                  <a:pt x="163710" y="10172"/>
                </a:lnTo>
                <a:lnTo>
                  <a:pt x="127373" y="21723"/>
                </a:lnTo>
                <a:lnTo>
                  <a:pt x="112096" y="27089"/>
                </a:lnTo>
                <a:lnTo>
                  <a:pt x="99370" y="31937"/>
                </a:lnTo>
                <a:lnTo>
                  <a:pt x="88347" y="36438"/>
                </a:lnTo>
                <a:lnTo>
                  <a:pt x="78458" y="39439"/>
                </a:lnTo>
                <a:lnTo>
                  <a:pt x="69325" y="41440"/>
                </a:lnTo>
                <a:lnTo>
                  <a:pt x="60697" y="42774"/>
                </a:lnTo>
                <a:lnTo>
                  <a:pt x="53675" y="44933"/>
                </a:lnTo>
                <a:lnTo>
                  <a:pt x="47723" y="47642"/>
                </a:lnTo>
                <a:lnTo>
                  <a:pt x="37723" y="54040"/>
                </a:lnTo>
                <a:lnTo>
                  <a:pt x="29046" y="61116"/>
                </a:lnTo>
                <a:lnTo>
                  <a:pt x="20956" y="68495"/>
                </a:lnTo>
                <a:lnTo>
                  <a:pt x="17020" y="72240"/>
                </a:lnTo>
                <a:lnTo>
                  <a:pt x="9261" y="83175"/>
                </a:lnTo>
                <a:lnTo>
                  <a:pt x="2849" y="95232"/>
                </a:lnTo>
                <a:lnTo>
                  <a:pt x="0" y="104824"/>
                </a:lnTo>
                <a:lnTo>
                  <a:pt x="1780" y="110430"/>
                </a:lnTo>
                <a:lnTo>
                  <a:pt x="5506" y="116707"/>
                </a:lnTo>
                <a:lnTo>
                  <a:pt x="10531" y="123432"/>
                </a:lnTo>
                <a:lnTo>
                  <a:pt x="15151" y="127915"/>
                </a:lnTo>
                <a:lnTo>
                  <a:pt x="19500" y="130904"/>
                </a:lnTo>
                <a:lnTo>
                  <a:pt x="27720" y="135495"/>
                </a:lnTo>
                <a:lnTo>
                  <a:pt x="35607" y="141768"/>
                </a:lnTo>
                <a:lnTo>
                  <a:pt x="43297" y="146489"/>
                </a:lnTo>
                <a:lnTo>
                  <a:pt x="53505" y="152177"/>
                </a:lnTo>
                <a:lnTo>
                  <a:pt x="65390" y="158508"/>
                </a:lnTo>
                <a:lnTo>
                  <a:pt x="79663" y="165269"/>
                </a:lnTo>
                <a:lnTo>
                  <a:pt x="215160" y="226149"/>
                </a:lnTo>
                <a:lnTo>
                  <a:pt x="243009" y="239573"/>
                </a:lnTo>
                <a:lnTo>
                  <a:pt x="262846" y="249792"/>
                </a:lnTo>
                <a:lnTo>
                  <a:pt x="277341" y="257876"/>
                </a:lnTo>
                <a:lnTo>
                  <a:pt x="288273" y="264534"/>
                </a:lnTo>
                <a:lnTo>
                  <a:pt x="296833" y="270243"/>
                </a:lnTo>
                <a:lnTo>
                  <a:pt x="303808" y="275319"/>
                </a:lnTo>
                <a:lnTo>
                  <a:pt x="309729" y="279974"/>
                </a:lnTo>
                <a:lnTo>
                  <a:pt x="319693" y="288531"/>
                </a:lnTo>
                <a:lnTo>
                  <a:pt x="328355" y="299954"/>
                </a:lnTo>
                <a:lnTo>
                  <a:pt x="332444" y="306557"/>
                </a:lnTo>
                <a:lnTo>
                  <a:pt x="333899" y="312229"/>
                </a:lnTo>
                <a:lnTo>
                  <a:pt x="333599" y="317279"/>
                </a:lnTo>
                <a:lnTo>
                  <a:pt x="331149" y="326278"/>
                </a:lnTo>
                <a:lnTo>
                  <a:pt x="330061" y="334511"/>
                </a:lnTo>
                <a:lnTo>
                  <a:pt x="328500" y="338484"/>
                </a:lnTo>
                <a:lnTo>
                  <a:pt x="323380" y="346286"/>
                </a:lnTo>
                <a:lnTo>
                  <a:pt x="318966" y="348875"/>
                </a:lnTo>
                <a:lnTo>
                  <a:pt x="313484" y="350600"/>
                </a:lnTo>
                <a:lnTo>
                  <a:pt x="307289" y="351751"/>
                </a:lnTo>
                <a:lnTo>
                  <a:pt x="300619" y="353788"/>
                </a:lnTo>
                <a:lnTo>
                  <a:pt x="293633" y="356416"/>
                </a:lnTo>
                <a:lnTo>
                  <a:pt x="286435" y="359437"/>
                </a:lnTo>
                <a:lnTo>
                  <a:pt x="276556" y="362722"/>
                </a:lnTo>
                <a:lnTo>
                  <a:pt x="264891" y="366182"/>
                </a:lnTo>
                <a:lnTo>
                  <a:pt x="252034" y="369758"/>
                </a:lnTo>
                <a:lnTo>
                  <a:pt x="237112" y="373413"/>
                </a:lnTo>
                <a:lnTo>
                  <a:pt x="203599" y="380860"/>
                </a:lnTo>
                <a:lnTo>
                  <a:pt x="187043" y="383354"/>
                </a:lnTo>
                <a:lnTo>
                  <a:pt x="170926" y="385016"/>
                </a:lnTo>
                <a:lnTo>
                  <a:pt x="155099" y="386125"/>
                </a:lnTo>
                <a:lnTo>
                  <a:pt x="142010" y="385594"/>
                </a:lnTo>
                <a:lnTo>
                  <a:pt x="130743" y="383970"/>
                </a:lnTo>
                <a:lnTo>
                  <a:pt x="120691" y="381617"/>
                </a:lnTo>
                <a:lnTo>
                  <a:pt x="110181" y="380048"/>
                </a:lnTo>
                <a:lnTo>
                  <a:pt x="99364" y="379003"/>
                </a:lnTo>
                <a:lnTo>
                  <a:pt x="88342" y="378306"/>
                </a:lnTo>
                <a:lnTo>
                  <a:pt x="78455" y="376571"/>
                </a:lnTo>
                <a:lnTo>
                  <a:pt x="69323" y="374145"/>
                </a:lnTo>
                <a:lnTo>
                  <a:pt x="60695" y="371257"/>
                </a:lnTo>
                <a:lnTo>
                  <a:pt x="53674" y="368062"/>
                </a:lnTo>
                <a:lnTo>
                  <a:pt x="47722" y="364662"/>
                </a:lnTo>
                <a:lnTo>
                  <a:pt x="37723" y="358767"/>
                </a:lnTo>
                <a:lnTo>
                  <a:pt x="33278" y="357195"/>
                </a:lnTo>
                <a:lnTo>
                  <a:pt x="20580" y="3426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5"/>
          <p:cNvSpPr/>
          <p:nvPr/>
        </p:nvSpPr>
        <p:spPr>
          <a:xfrm>
            <a:off x="7636066" y="3509161"/>
            <a:ext cx="374430" cy="365412"/>
          </a:xfrm>
          <a:custGeom>
            <a:avLst/>
            <a:gdLst/>
            <a:ahLst/>
            <a:cxnLst/>
            <a:rect l="0" t="0" r="0" b="0"/>
            <a:pathLst>
              <a:path w="374430" h="365412">
                <a:moveTo>
                  <a:pt x="273493" y="22709"/>
                </a:moveTo>
                <a:lnTo>
                  <a:pt x="293176" y="12867"/>
                </a:lnTo>
                <a:lnTo>
                  <a:pt x="292965" y="11068"/>
                </a:lnTo>
                <a:lnTo>
                  <a:pt x="289344" y="5681"/>
                </a:lnTo>
                <a:lnTo>
                  <a:pt x="286600" y="3737"/>
                </a:lnTo>
                <a:lnTo>
                  <a:pt x="280166" y="1577"/>
                </a:lnTo>
                <a:lnTo>
                  <a:pt x="269402" y="360"/>
                </a:lnTo>
                <a:lnTo>
                  <a:pt x="258170" y="0"/>
                </a:lnTo>
                <a:lnTo>
                  <a:pt x="249308" y="1220"/>
                </a:lnTo>
                <a:lnTo>
                  <a:pt x="222528" y="5961"/>
                </a:lnTo>
                <a:lnTo>
                  <a:pt x="210306" y="7734"/>
                </a:lnTo>
                <a:lnTo>
                  <a:pt x="199619" y="8915"/>
                </a:lnTo>
                <a:lnTo>
                  <a:pt x="189954" y="9703"/>
                </a:lnTo>
                <a:lnTo>
                  <a:pt x="182240" y="11498"/>
                </a:lnTo>
                <a:lnTo>
                  <a:pt x="175829" y="13965"/>
                </a:lnTo>
                <a:lnTo>
                  <a:pt x="161506" y="21362"/>
                </a:lnTo>
                <a:lnTo>
                  <a:pt x="138208" y="33117"/>
                </a:lnTo>
                <a:lnTo>
                  <a:pt x="123613" y="41077"/>
                </a:lnTo>
                <a:lnTo>
                  <a:pt x="90463" y="60083"/>
                </a:lnTo>
                <a:lnTo>
                  <a:pt x="77813" y="67945"/>
                </a:lnTo>
                <a:lnTo>
                  <a:pt x="68110" y="74456"/>
                </a:lnTo>
                <a:lnTo>
                  <a:pt x="60371" y="80067"/>
                </a:lnTo>
                <a:lnTo>
                  <a:pt x="53942" y="85077"/>
                </a:lnTo>
                <a:lnTo>
                  <a:pt x="43411" y="94031"/>
                </a:lnTo>
                <a:lnTo>
                  <a:pt x="37556" y="100737"/>
                </a:lnTo>
                <a:lnTo>
                  <a:pt x="31112" y="109017"/>
                </a:lnTo>
                <a:lnTo>
                  <a:pt x="24275" y="118348"/>
                </a:lnTo>
                <a:lnTo>
                  <a:pt x="18448" y="127108"/>
                </a:lnTo>
                <a:lnTo>
                  <a:pt x="13294" y="135488"/>
                </a:lnTo>
                <a:lnTo>
                  <a:pt x="8586" y="143615"/>
                </a:lnTo>
                <a:lnTo>
                  <a:pt x="5449" y="150303"/>
                </a:lnTo>
                <a:lnTo>
                  <a:pt x="1963" y="161120"/>
                </a:lnTo>
                <a:lnTo>
                  <a:pt x="413" y="170162"/>
                </a:lnTo>
                <a:lnTo>
                  <a:pt x="0" y="174350"/>
                </a:lnTo>
                <a:lnTo>
                  <a:pt x="994" y="177143"/>
                </a:lnTo>
                <a:lnTo>
                  <a:pt x="2928" y="179005"/>
                </a:lnTo>
                <a:lnTo>
                  <a:pt x="5486" y="180246"/>
                </a:lnTo>
                <a:lnTo>
                  <a:pt x="7192" y="182344"/>
                </a:lnTo>
                <a:lnTo>
                  <a:pt x="8329" y="185012"/>
                </a:lnTo>
                <a:lnTo>
                  <a:pt x="9088" y="188061"/>
                </a:lnTo>
                <a:lnTo>
                  <a:pt x="13316" y="194835"/>
                </a:lnTo>
                <a:lnTo>
                  <a:pt x="16222" y="198420"/>
                </a:lnTo>
                <a:lnTo>
                  <a:pt x="20699" y="200809"/>
                </a:lnTo>
                <a:lnTo>
                  <a:pt x="26224" y="202402"/>
                </a:lnTo>
                <a:lnTo>
                  <a:pt x="32447" y="203465"/>
                </a:lnTo>
                <a:lnTo>
                  <a:pt x="39136" y="205442"/>
                </a:lnTo>
                <a:lnTo>
                  <a:pt x="46135" y="208031"/>
                </a:lnTo>
                <a:lnTo>
                  <a:pt x="53341" y="211027"/>
                </a:lnTo>
                <a:lnTo>
                  <a:pt x="64735" y="214355"/>
                </a:lnTo>
                <a:lnTo>
                  <a:pt x="69552" y="215243"/>
                </a:lnTo>
                <a:lnTo>
                  <a:pt x="76571" y="217105"/>
                </a:lnTo>
                <a:lnTo>
                  <a:pt x="94533" y="222560"/>
                </a:lnTo>
                <a:lnTo>
                  <a:pt x="104656" y="224523"/>
                </a:lnTo>
                <a:lnTo>
                  <a:pt x="115215" y="225831"/>
                </a:lnTo>
                <a:lnTo>
                  <a:pt x="126065" y="226704"/>
                </a:lnTo>
                <a:lnTo>
                  <a:pt x="140918" y="227286"/>
                </a:lnTo>
                <a:lnTo>
                  <a:pt x="177740" y="227931"/>
                </a:lnTo>
                <a:lnTo>
                  <a:pt x="194418" y="229374"/>
                </a:lnTo>
                <a:lnTo>
                  <a:pt x="209347" y="231605"/>
                </a:lnTo>
                <a:lnTo>
                  <a:pt x="223109" y="234363"/>
                </a:lnTo>
                <a:lnTo>
                  <a:pt x="236094" y="236201"/>
                </a:lnTo>
                <a:lnTo>
                  <a:pt x="248561" y="237427"/>
                </a:lnTo>
                <a:lnTo>
                  <a:pt x="260682" y="238244"/>
                </a:lnTo>
                <a:lnTo>
                  <a:pt x="271302" y="240059"/>
                </a:lnTo>
                <a:lnTo>
                  <a:pt x="280922" y="242539"/>
                </a:lnTo>
                <a:lnTo>
                  <a:pt x="289876" y="245462"/>
                </a:lnTo>
                <a:lnTo>
                  <a:pt x="300925" y="248681"/>
                </a:lnTo>
                <a:lnTo>
                  <a:pt x="326748" y="255644"/>
                </a:lnTo>
                <a:lnTo>
                  <a:pt x="336937" y="259279"/>
                </a:lnTo>
                <a:lnTo>
                  <a:pt x="344999" y="262972"/>
                </a:lnTo>
                <a:lnTo>
                  <a:pt x="351644" y="266704"/>
                </a:lnTo>
                <a:lnTo>
                  <a:pt x="356074" y="270462"/>
                </a:lnTo>
                <a:lnTo>
                  <a:pt x="359027" y="274237"/>
                </a:lnTo>
                <a:lnTo>
                  <a:pt x="369834" y="295490"/>
                </a:lnTo>
                <a:lnTo>
                  <a:pt x="373462" y="306081"/>
                </a:lnTo>
                <a:lnTo>
                  <a:pt x="374429" y="310684"/>
                </a:lnTo>
                <a:lnTo>
                  <a:pt x="373804" y="313752"/>
                </a:lnTo>
                <a:lnTo>
                  <a:pt x="372117" y="315798"/>
                </a:lnTo>
                <a:lnTo>
                  <a:pt x="366856" y="319340"/>
                </a:lnTo>
                <a:lnTo>
                  <a:pt x="356754" y="328475"/>
                </a:lnTo>
                <a:lnTo>
                  <a:pt x="349445" y="335558"/>
                </a:lnTo>
                <a:lnTo>
                  <a:pt x="343177" y="339225"/>
                </a:lnTo>
                <a:lnTo>
                  <a:pt x="335190" y="342939"/>
                </a:lnTo>
                <a:lnTo>
                  <a:pt x="326054" y="346686"/>
                </a:lnTo>
                <a:lnTo>
                  <a:pt x="316154" y="350453"/>
                </a:lnTo>
                <a:lnTo>
                  <a:pt x="294994" y="358026"/>
                </a:lnTo>
                <a:lnTo>
                  <a:pt x="282747" y="360554"/>
                </a:lnTo>
                <a:lnTo>
                  <a:pt x="269502" y="362239"/>
                </a:lnTo>
                <a:lnTo>
                  <a:pt x="255593" y="363362"/>
                </a:lnTo>
                <a:lnTo>
                  <a:pt x="238699" y="364111"/>
                </a:lnTo>
                <a:lnTo>
                  <a:pt x="199609" y="364943"/>
                </a:lnTo>
                <a:lnTo>
                  <a:pt x="134762" y="365411"/>
                </a:lnTo>
                <a:lnTo>
                  <a:pt x="117506" y="364207"/>
                </a:lnTo>
                <a:lnTo>
                  <a:pt x="103462" y="362134"/>
                </a:lnTo>
                <a:lnTo>
                  <a:pt x="91559" y="359482"/>
                </a:lnTo>
                <a:lnTo>
                  <a:pt x="81083" y="357714"/>
                </a:lnTo>
                <a:lnTo>
                  <a:pt x="71561" y="356536"/>
                </a:lnTo>
                <a:lnTo>
                  <a:pt x="62671" y="355750"/>
                </a:lnTo>
                <a:lnTo>
                  <a:pt x="55475" y="355226"/>
                </a:lnTo>
                <a:lnTo>
                  <a:pt x="33463" y="3541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6"/>
          <p:cNvSpPr/>
          <p:nvPr/>
        </p:nvSpPr>
        <p:spPr>
          <a:xfrm>
            <a:off x="6377939" y="4344366"/>
            <a:ext cx="377192" cy="501954"/>
          </a:xfrm>
          <a:custGeom>
            <a:avLst/>
            <a:gdLst/>
            <a:ahLst/>
            <a:cxnLst/>
            <a:rect l="0" t="0" r="0" b="0"/>
            <a:pathLst>
              <a:path w="377192" h="501954">
                <a:moveTo>
                  <a:pt x="0" y="456234"/>
                </a:moveTo>
                <a:lnTo>
                  <a:pt x="0" y="390362"/>
                </a:lnTo>
                <a:lnTo>
                  <a:pt x="1271" y="376759"/>
                </a:lnTo>
                <a:lnTo>
                  <a:pt x="3387" y="362611"/>
                </a:lnTo>
                <a:lnTo>
                  <a:pt x="6069" y="348098"/>
                </a:lnTo>
                <a:lnTo>
                  <a:pt x="15821" y="304880"/>
                </a:lnTo>
                <a:lnTo>
                  <a:pt x="21977" y="279131"/>
                </a:lnTo>
                <a:lnTo>
                  <a:pt x="26081" y="258155"/>
                </a:lnTo>
                <a:lnTo>
                  <a:pt x="28818" y="240361"/>
                </a:lnTo>
                <a:lnTo>
                  <a:pt x="30642" y="224689"/>
                </a:lnTo>
                <a:lnTo>
                  <a:pt x="33128" y="211700"/>
                </a:lnTo>
                <a:lnTo>
                  <a:pt x="36055" y="200501"/>
                </a:lnTo>
                <a:lnTo>
                  <a:pt x="61064" y="124513"/>
                </a:lnTo>
                <a:lnTo>
                  <a:pt x="66109" y="114437"/>
                </a:lnTo>
                <a:lnTo>
                  <a:pt x="72013" y="105179"/>
                </a:lnTo>
                <a:lnTo>
                  <a:pt x="78489" y="96467"/>
                </a:lnTo>
                <a:lnTo>
                  <a:pt x="84076" y="88119"/>
                </a:lnTo>
                <a:lnTo>
                  <a:pt x="89070" y="80014"/>
                </a:lnTo>
                <a:lnTo>
                  <a:pt x="98007" y="65505"/>
                </a:lnTo>
                <a:lnTo>
                  <a:pt x="106213" y="54823"/>
                </a:lnTo>
                <a:lnTo>
                  <a:pt x="112718" y="47656"/>
                </a:lnTo>
                <a:lnTo>
                  <a:pt x="130107" y="29534"/>
                </a:lnTo>
                <a:lnTo>
                  <a:pt x="138808" y="21907"/>
                </a:lnTo>
                <a:lnTo>
                  <a:pt x="147149" y="15553"/>
                </a:lnTo>
                <a:lnTo>
                  <a:pt x="155250" y="10046"/>
                </a:lnTo>
                <a:lnTo>
                  <a:pt x="161920" y="6375"/>
                </a:lnTo>
                <a:lnTo>
                  <a:pt x="172718" y="2296"/>
                </a:lnTo>
                <a:lnTo>
                  <a:pt x="181750" y="484"/>
                </a:lnTo>
                <a:lnTo>
                  <a:pt x="185937" y="0"/>
                </a:lnTo>
                <a:lnTo>
                  <a:pt x="197362" y="2850"/>
                </a:lnTo>
                <a:lnTo>
                  <a:pt x="203965" y="5388"/>
                </a:lnTo>
                <a:lnTo>
                  <a:pt x="214688" y="11594"/>
                </a:lnTo>
                <a:lnTo>
                  <a:pt x="219325" y="15027"/>
                </a:lnTo>
                <a:lnTo>
                  <a:pt x="224957" y="21126"/>
                </a:lnTo>
                <a:lnTo>
                  <a:pt x="231252" y="29002"/>
                </a:lnTo>
                <a:lnTo>
                  <a:pt x="237988" y="38063"/>
                </a:lnTo>
                <a:lnTo>
                  <a:pt x="248860" y="51516"/>
                </a:lnTo>
                <a:lnTo>
                  <a:pt x="259194" y="64269"/>
                </a:lnTo>
                <a:lnTo>
                  <a:pt x="265507" y="73004"/>
                </a:lnTo>
                <a:lnTo>
                  <a:pt x="272254" y="82637"/>
                </a:lnTo>
                <a:lnTo>
                  <a:pt x="278022" y="95409"/>
                </a:lnTo>
                <a:lnTo>
                  <a:pt x="283139" y="110274"/>
                </a:lnTo>
                <a:lnTo>
                  <a:pt x="287820" y="126534"/>
                </a:lnTo>
                <a:lnTo>
                  <a:pt x="294750" y="147534"/>
                </a:lnTo>
                <a:lnTo>
                  <a:pt x="312610" y="197960"/>
                </a:lnTo>
                <a:lnTo>
                  <a:pt x="318897" y="219281"/>
                </a:lnTo>
                <a:lnTo>
                  <a:pt x="323089" y="237305"/>
                </a:lnTo>
                <a:lnTo>
                  <a:pt x="325882" y="253132"/>
                </a:lnTo>
                <a:lnTo>
                  <a:pt x="329015" y="267492"/>
                </a:lnTo>
                <a:lnTo>
                  <a:pt x="332374" y="280876"/>
                </a:lnTo>
                <a:lnTo>
                  <a:pt x="335882" y="293609"/>
                </a:lnTo>
                <a:lnTo>
                  <a:pt x="346555" y="328075"/>
                </a:lnTo>
                <a:lnTo>
                  <a:pt x="352957" y="347935"/>
                </a:lnTo>
                <a:lnTo>
                  <a:pt x="357225" y="363714"/>
                </a:lnTo>
                <a:lnTo>
                  <a:pt x="360070" y="376774"/>
                </a:lnTo>
                <a:lnTo>
                  <a:pt x="361967" y="388021"/>
                </a:lnTo>
                <a:lnTo>
                  <a:pt x="363231" y="398058"/>
                </a:lnTo>
                <a:lnTo>
                  <a:pt x="364075" y="407290"/>
                </a:lnTo>
                <a:lnTo>
                  <a:pt x="364637" y="415984"/>
                </a:lnTo>
                <a:lnTo>
                  <a:pt x="366281" y="426860"/>
                </a:lnTo>
                <a:lnTo>
                  <a:pt x="368648" y="439192"/>
                </a:lnTo>
                <a:lnTo>
                  <a:pt x="371496" y="452492"/>
                </a:lnTo>
                <a:lnTo>
                  <a:pt x="373394" y="462629"/>
                </a:lnTo>
                <a:lnTo>
                  <a:pt x="375503" y="477280"/>
                </a:lnTo>
                <a:lnTo>
                  <a:pt x="376440" y="488024"/>
                </a:lnTo>
                <a:lnTo>
                  <a:pt x="377191" y="5019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7"/>
          <p:cNvSpPr/>
          <p:nvPr/>
        </p:nvSpPr>
        <p:spPr>
          <a:xfrm>
            <a:off x="6377939" y="4514850"/>
            <a:ext cx="468631" cy="91440"/>
          </a:xfrm>
          <a:custGeom>
            <a:avLst/>
            <a:gdLst/>
            <a:ahLst/>
            <a:cxnLst/>
            <a:rect l="0" t="0" r="0" b="0"/>
            <a:pathLst>
              <a:path w="468631" h="91440">
                <a:moveTo>
                  <a:pt x="0" y="91439"/>
                </a:moveTo>
                <a:lnTo>
                  <a:pt x="15909" y="75531"/>
                </a:lnTo>
                <a:lnTo>
                  <a:pt x="19496" y="73213"/>
                </a:lnTo>
                <a:lnTo>
                  <a:pt x="26868" y="70639"/>
                </a:lnTo>
                <a:lnTo>
                  <a:pt x="31882" y="68683"/>
                </a:lnTo>
                <a:lnTo>
                  <a:pt x="37765" y="66108"/>
                </a:lnTo>
                <a:lnTo>
                  <a:pt x="44227" y="63122"/>
                </a:lnTo>
                <a:lnTo>
                  <a:pt x="63774" y="57321"/>
                </a:lnTo>
                <a:lnTo>
                  <a:pt x="174171" y="27409"/>
                </a:lnTo>
                <a:lnTo>
                  <a:pt x="192314" y="22083"/>
                </a:lnTo>
                <a:lnTo>
                  <a:pt x="210759" y="17262"/>
                </a:lnTo>
                <a:lnTo>
                  <a:pt x="248188" y="8518"/>
                </a:lnTo>
                <a:lnTo>
                  <a:pt x="264519" y="5679"/>
                </a:lnTo>
                <a:lnTo>
                  <a:pt x="279215" y="3785"/>
                </a:lnTo>
                <a:lnTo>
                  <a:pt x="292825" y="2523"/>
                </a:lnTo>
                <a:lnTo>
                  <a:pt x="308246" y="1682"/>
                </a:lnTo>
                <a:lnTo>
                  <a:pt x="324878" y="1121"/>
                </a:lnTo>
                <a:lnTo>
                  <a:pt x="4686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8"/>
          <p:cNvSpPr/>
          <p:nvPr/>
        </p:nvSpPr>
        <p:spPr>
          <a:xfrm>
            <a:off x="6960869" y="4229100"/>
            <a:ext cx="408687" cy="537181"/>
          </a:xfrm>
          <a:custGeom>
            <a:avLst/>
            <a:gdLst/>
            <a:ahLst/>
            <a:cxnLst/>
            <a:rect l="0" t="0" r="0" b="0"/>
            <a:pathLst>
              <a:path w="408687" h="537181">
                <a:moveTo>
                  <a:pt x="377190" y="0"/>
                </a:moveTo>
                <a:lnTo>
                  <a:pt x="371123" y="0"/>
                </a:lnTo>
                <a:lnTo>
                  <a:pt x="365525" y="2540"/>
                </a:lnTo>
                <a:lnTo>
                  <a:pt x="357984" y="6773"/>
                </a:lnTo>
                <a:lnTo>
                  <a:pt x="349146" y="12135"/>
                </a:lnTo>
                <a:lnTo>
                  <a:pt x="340714" y="15710"/>
                </a:lnTo>
                <a:lnTo>
                  <a:pt x="332554" y="18093"/>
                </a:lnTo>
                <a:lnTo>
                  <a:pt x="324573" y="19682"/>
                </a:lnTo>
                <a:lnTo>
                  <a:pt x="314172" y="24551"/>
                </a:lnTo>
                <a:lnTo>
                  <a:pt x="302158" y="31607"/>
                </a:lnTo>
                <a:lnTo>
                  <a:pt x="289069" y="40121"/>
                </a:lnTo>
                <a:lnTo>
                  <a:pt x="276533" y="47067"/>
                </a:lnTo>
                <a:lnTo>
                  <a:pt x="264365" y="52968"/>
                </a:lnTo>
                <a:lnTo>
                  <a:pt x="252444" y="58172"/>
                </a:lnTo>
                <a:lnTo>
                  <a:pt x="238146" y="65451"/>
                </a:lnTo>
                <a:lnTo>
                  <a:pt x="222264" y="74114"/>
                </a:lnTo>
                <a:lnTo>
                  <a:pt x="205326" y="83699"/>
                </a:lnTo>
                <a:lnTo>
                  <a:pt x="185144" y="97709"/>
                </a:lnTo>
                <a:lnTo>
                  <a:pt x="162800" y="114670"/>
                </a:lnTo>
                <a:lnTo>
                  <a:pt x="139013" y="133596"/>
                </a:lnTo>
                <a:lnTo>
                  <a:pt x="120616" y="148754"/>
                </a:lnTo>
                <a:lnTo>
                  <a:pt x="105811" y="161399"/>
                </a:lnTo>
                <a:lnTo>
                  <a:pt x="93401" y="172369"/>
                </a:lnTo>
                <a:lnTo>
                  <a:pt x="80047" y="183493"/>
                </a:lnTo>
                <a:lnTo>
                  <a:pt x="40792" y="214811"/>
                </a:lnTo>
                <a:lnTo>
                  <a:pt x="32275" y="221948"/>
                </a:lnTo>
                <a:lnTo>
                  <a:pt x="25327" y="227975"/>
                </a:lnTo>
                <a:lnTo>
                  <a:pt x="21965" y="231993"/>
                </a:lnTo>
                <a:lnTo>
                  <a:pt x="20993" y="234672"/>
                </a:lnTo>
                <a:lnTo>
                  <a:pt x="21616" y="236458"/>
                </a:lnTo>
                <a:lnTo>
                  <a:pt x="23300" y="237648"/>
                </a:lnTo>
                <a:lnTo>
                  <a:pt x="28560" y="238971"/>
                </a:lnTo>
                <a:lnTo>
                  <a:pt x="35131" y="242946"/>
                </a:lnTo>
                <a:lnTo>
                  <a:pt x="38661" y="245784"/>
                </a:lnTo>
                <a:lnTo>
                  <a:pt x="42284" y="247675"/>
                </a:lnTo>
                <a:lnTo>
                  <a:pt x="49696" y="249778"/>
                </a:lnTo>
                <a:lnTo>
                  <a:pt x="57261" y="249068"/>
                </a:lnTo>
                <a:lnTo>
                  <a:pt x="67384" y="247325"/>
                </a:lnTo>
                <a:lnTo>
                  <a:pt x="79213" y="244893"/>
                </a:lnTo>
                <a:lnTo>
                  <a:pt x="97259" y="243272"/>
                </a:lnTo>
                <a:lnTo>
                  <a:pt x="119449" y="242191"/>
                </a:lnTo>
                <a:lnTo>
                  <a:pt x="182290" y="240670"/>
                </a:lnTo>
                <a:lnTo>
                  <a:pt x="197727" y="240456"/>
                </a:lnTo>
                <a:lnTo>
                  <a:pt x="214368" y="241584"/>
                </a:lnTo>
                <a:lnTo>
                  <a:pt x="231812" y="243606"/>
                </a:lnTo>
                <a:lnTo>
                  <a:pt x="249792" y="246224"/>
                </a:lnTo>
                <a:lnTo>
                  <a:pt x="265588" y="249239"/>
                </a:lnTo>
                <a:lnTo>
                  <a:pt x="279929" y="252519"/>
                </a:lnTo>
                <a:lnTo>
                  <a:pt x="293299" y="255976"/>
                </a:lnTo>
                <a:lnTo>
                  <a:pt x="304753" y="259550"/>
                </a:lnTo>
                <a:lnTo>
                  <a:pt x="314929" y="263203"/>
                </a:lnTo>
                <a:lnTo>
                  <a:pt x="324252" y="266909"/>
                </a:lnTo>
                <a:lnTo>
                  <a:pt x="333009" y="270649"/>
                </a:lnTo>
                <a:lnTo>
                  <a:pt x="349511" y="278191"/>
                </a:lnTo>
                <a:lnTo>
                  <a:pt x="361925" y="285777"/>
                </a:lnTo>
                <a:lnTo>
                  <a:pt x="367013" y="289578"/>
                </a:lnTo>
                <a:lnTo>
                  <a:pt x="379441" y="303961"/>
                </a:lnTo>
                <a:lnTo>
                  <a:pt x="386311" y="313130"/>
                </a:lnTo>
                <a:lnTo>
                  <a:pt x="392161" y="321783"/>
                </a:lnTo>
                <a:lnTo>
                  <a:pt x="402047" y="338171"/>
                </a:lnTo>
                <a:lnTo>
                  <a:pt x="407288" y="350535"/>
                </a:lnTo>
                <a:lnTo>
                  <a:pt x="408686" y="355610"/>
                </a:lnTo>
                <a:lnTo>
                  <a:pt x="408347" y="361533"/>
                </a:lnTo>
                <a:lnTo>
                  <a:pt x="404584" y="374887"/>
                </a:lnTo>
                <a:lnTo>
                  <a:pt x="398679" y="389290"/>
                </a:lnTo>
                <a:lnTo>
                  <a:pt x="391821" y="404157"/>
                </a:lnTo>
                <a:lnTo>
                  <a:pt x="373301" y="441998"/>
                </a:lnTo>
                <a:lnTo>
                  <a:pt x="368247" y="448336"/>
                </a:lnTo>
                <a:lnTo>
                  <a:pt x="355859" y="458763"/>
                </a:lnTo>
                <a:lnTo>
                  <a:pt x="348999" y="464592"/>
                </a:lnTo>
                <a:lnTo>
                  <a:pt x="341887" y="471018"/>
                </a:lnTo>
                <a:lnTo>
                  <a:pt x="334605" y="477842"/>
                </a:lnTo>
                <a:lnTo>
                  <a:pt x="327210" y="483661"/>
                </a:lnTo>
                <a:lnTo>
                  <a:pt x="319740" y="488810"/>
                </a:lnTo>
                <a:lnTo>
                  <a:pt x="312221" y="493514"/>
                </a:lnTo>
                <a:lnTo>
                  <a:pt x="304668" y="497919"/>
                </a:lnTo>
                <a:lnTo>
                  <a:pt x="297092" y="502126"/>
                </a:lnTo>
                <a:lnTo>
                  <a:pt x="289502" y="506200"/>
                </a:lnTo>
                <a:lnTo>
                  <a:pt x="276821" y="511457"/>
                </a:lnTo>
                <a:lnTo>
                  <a:pt x="260747" y="517501"/>
                </a:lnTo>
                <a:lnTo>
                  <a:pt x="242412" y="524071"/>
                </a:lnTo>
                <a:lnTo>
                  <a:pt x="227648" y="528450"/>
                </a:lnTo>
                <a:lnTo>
                  <a:pt x="215265" y="531370"/>
                </a:lnTo>
                <a:lnTo>
                  <a:pt x="204471" y="533316"/>
                </a:lnTo>
                <a:lnTo>
                  <a:pt x="194734" y="534614"/>
                </a:lnTo>
                <a:lnTo>
                  <a:pt x="185703" y="535479"/>
                </a:lnTo>
                <a:lnTo>
                  <a:pt x="177142" y="536056"/>
                </a:lnTo>
                <a:lnTo>
                  <a:pt x="168895" y="536440"/>
                </a:lnTo>
                <a:lnTo>
                  <a:pt x="152958" y="536868"/>
                </a:lnTo>
                <a:lnTo>
                  <a:pt x="84753" y="537180"/>
                </a:lnTo>
                <a:lnTo>
                  <a:pt x="73012" y="535920"/>
                </a:lnTo>
                <a:lnTo>
                  <a:pt x="62645" y="533810"/>
                </a:lnTo>
                <a:lnTo>
                  <a:pt x="53194" y="531133"/>
                </a:lnTo>
                <a:lnTo>
                  <a:pt x="45622" y="528079"/>
                </a:lnTo>
                <a:lnTo>
                  <a:pt x="33824" y="521298"/>
                </a:lnTo>
                <a:lnTo>
                  <a:pt x="24347" y="517438"/>
                </a:lnTo>
                <a:lnTo>
                  <a:pt x="20042" y="516408"/>
                </a:lnTo>
                <a:lnTo>
                  <a:pt x="11871" y="511878"/>
                </a:lnTo>
                <a:lnTo>
                  <a:pt x="7914" y="508892"/>
                </a:lnTo>
                <a:lnTo>
                  <a:pt x="5276" y="505631"/>
                </a:lnTo>
                <a:lnTo>
                  <a:pt x="3518" y="502187"/>
                </a:lnTo>
                <a:lnTo>
                  <a:pt x="0" y="4914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9"/>
          <p:cNvSpPr/>
          <p:nvPr/>
        </p:nvSpPr>
        <p:spPr>
          <a:xfrm>
            <a:off x="7486650" y="4275188"/>
            <a:ext cx="422910" cy="548272"/>
          </a:xfrm>
          <a:custGeom>
            <a:avLst/>
            <a:gdLst/>
            <a:ahLst/>
            <a:cxnLst/>
            <a:rect l="0" t="0" r="0" b="0"/>
            <a:pathLst>
              <a:path w="422910" h="548272">
                <a:moveTo>
                  <a:pt x="0" y="548271"/>
                </a:moveTo>
                <a:lnTo>
                  <a:pt x="0" y="489644"/>
                </a:lnTo>
                <a:lnTo>
                  <a:pt x="1270" y="481246"/>
                </a:lnTo>
                <a:lnTo>
                  <a:pt x="3386" y="470568"/>
                </a:lnTo>
                <a:lnTo>
                  <a:pt x="6067" y="458369"/>
                </a:lnTo>
                <a:lnTo>
                  <a:pt x="7855" y="446426"/>
                </a:lnTo>
                <a:lnTo>
                  <a:pt x="9046" y="434655"/>
                </a:lnTo>
                <a:lnTo>
                  <a:pt x="9841" y="422997"/>
                </a:lnTo>
                <a:lnTo>
                  <a:pt x="14180" y="403795"/>
                </a:lnTo>
                <a:lnTo>
                  <a:pt x="20883" y="379564"/>
                </a:lnTo>
                <a:lnTo>
                  <a:pt x="29162" y="351980"/>
                </a:lnTo>
                <a:lnTo>
                  <a:pt x="41031" y="317080"/>
                </a:lnTo>
                <a:lnTo>
                  <a:pt x="71153" y="234276"/>
                </a:lnTo>
                <a:lnTo>
                  <a:pt x="85535" y="197971"/>
                </a:lnTo>
                <a:lnTo>
                  <a:pt x="98933" y="166148"/>
                </a:lnTo>
                <a:lnTo>
                  <a:pt x="129220" y="98500"/>
                </a:lnTo>
                <a:lnTo>
                  <a:pt x="135676" y="84593"/>
                </a:lnTo>
                <a:lnTo>
                  <a:pt x="143791" y="70243"/>
                </a:lnTo>
                <a:lnTo>
                  <a:pt x="153010" y="55596"/>
                </a:lnTo>
                <a:lnTo>
                  <a:pt x="162967" y="40751"/>
                </a:lnTo>
                <a:lnTo>
                  <a:pt x="172144" y="29584"/>
                </a:lnTo>
                <a:lnTo>
                  <a:pt x="180802" y="20870"/>
                </a:lnTo>
                <a:lnTo>
                  <a:pt x="189115" y="13790"/>
                </a:lnTo>
                <a:lnTo>
                  <a:pt x="201738" y="5924"/>
                </a:lnTo>
                <a:lnTo>
                  <a:pt x="206881" y="3827"/>
                </a:lnTo>
                <a:lnTo>
                  <a:pt x="219371" y="1496"/>
                </a:lnTo>
                <a:lnTo>
                  <a:pt x="232118" y="460"/>
                </a:lnTo>
                <a:lnTo>
                  <a:pt x="242017" y="0"/>
                </a:lnTo>
                <a:lnTo>
                  <a:pt x="254036" y="3182"/>
                </a:lnTo>
                <a:lnTo>
                  <a:pt x="266574" y="8829"/>
                </a:lnTo>
                <a:lnTo>
                  <a:pt x="276381" y="15572"/>
                </a:lnTo>
                <a:lnTo>
                  <a:pt x="289042" y="26509"/>
                </a:lnTo>
                <a:lnTo>
                  <a:pt x="300336" y="34014"/>
                </a:lnTo>
                <a:lnTo>
                  <a:pt x="306904" y="37793"/>
                </a:lnTo>
                <a:lnTo>
                  <a:pt x="312553" y="44123"/>
                </a:lnTo>
                <a:lnTo>
                  <a:pt x="317588" y="52152"/>
                </a:lnTo>
                <a:lnTo>
                  <a:pt x="334795" y="86347"/>
                </a:lnTo>
                <a:lnTo>
                  <a:pt x="338766" y="95542"/>
                </a:lnTo>
                <a:lnTo>
                  <a:pt x="342685" y="105482"/>
                </a:lnTo>
                <a:lnTo>
                  <a:pt x="351694" y="129226"/>
                </a:lnTo>
                <a:lnTo>
                  <a:pt x="364165" y="160945"/>
                </a:lnTo>
                <a:lnTo>
                  <a:pt x="368506" y="175754"/>
                </a:lnTo>
                <a:lnTo>
                  <a:pt x="371401" y="189437"/>
                </a:lnTo>
                <a:lnTo>
                  <a:pt x="373330" y="202368"/>
                </a:lnTo>
                <a:lnTo>
                  <a:pt x="375887" y="214799"/>
                </a:lnTo>
                <a:lnTo>
                  <a:pt x="378861" y="226897"/>
                </a:lnTo>
                <a:lnTo>
                  <a:pt x="382114" y="238772"/>
                </a:lnTo>
                <a:lnTo>
                  <a:pt x="389115" y="262126"/>
                </a:lnTo>
                <a:lnTo>
                  <a:pt x="392760" y="273688"/>
                </a:lnTo>
                <a:lnTo>
                  <a:pt x="396459" y="292826"/>
                </a:lnTo>
                <a:lnTo>
                  <a:pt x="400197" y="317015"/>
                </a:lnTo>
                <a:lnTo>
                  <a:pt x="417848" y="446321"/>
                </a:lnTo>
                <a:lnTo>
                  <a:pt x="419536" y="462525"/>
                </a:lnTo>
                <a:lnTo>
                  <a:pt x="420660" y="475867"/>
                </a:lnTo>
                <a:lnTo>
                  <a:pt x="421410" y="487302"/>
                </a:lnTo>
                <a:lnTo>
                  <a:pt x="422243" y="506780"/>
                </a:lnTo>
                <a:lnTo>
                  <a:pt x="422712" y="525959"/>
                </a:lnTo>
                <a:lnTo>
                  <a:pt x="422909" y="5482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0"/>
          <p:cNvSpPr/>
          <p:nvPr/>
        </p:nvSpPr>
        <p:spPr>
          <a:xfrm>
            <a:off x="7452359" y="4538365"/>
            <a:ext cx="434342" cy="45065"/>
          </a:xfrm>
          <a:custGeom>
            <a:avLst/>
            <a:gdLst/>
            <a:ahLst/>
            <a:cxnLst/>
            <a:rect l="0" t="0" r="0" b="0"/>
            <a:pathLst>
              <a:path w="434342" h="45065">
                <a:moveTo>
                  <a:pt x="0" y="45064"/>
                </a:moveTo>
                <a:lnTo>
                  <a:pt x="25751" y="45064"/>
                </a:lnTo>
                <a:lnTo>
                  <a:pt x="32408" y="43794"/>
                </a:lnTo>
                <a:lnTo>
                  <a:pt x="40655" y="41678"/>
                </a:lnTo>
                <a:lnTo>
                  <a:pt x="49963" y="38997"/>
                </a:lnTo>
                <a:lnTo>
                  <a:pt x="58709" y="37209"/>
                </a:lnTo>
                <a:lnTo>
                  <a:pt x="67080" y="36017"/>
                </a:lnTo>
                <a:lnTo>
                  <a:pt x="75200" y="35223"/>
                </a:lnTo>
                <a:lnTo>
                  <a:pt x="84424" y="33424"/>
                </a:lnTo>
                <a:lnTo>
                  <a:pt x="94382" y="30954"/>
                </a:lnTo>
                <a:lnTo>
                  <a:pt x="104831" y="28037"/>
                </a:lnTo>
                <a:lnTo>
                  <a:pt x="119418" y="24823"/>
                </a:lnTo>
                <a:lnTo>
                  <a:pt x="155945" y="17865"/>
                </a:lnTo>
                <a:lnTo>
                  <a:pt x="180164" y="14231"/>
                </a:lnTo>
                <a:lnTo>
                  <a:pt x="237553" y="6807"/>
                </a:lnTo>
                <a:lnTo>
                  <a:pt x="259969" y="4320"/>
                </a:lnTo>
                <a:lnTo>
                  <a:pt x="277452" y="2661"/>
                </a:lnTo>
                <a:lnTo>
                  <a:pt x="291649" y="1556"/>
                </a:lnTo>
                <a:lnTo>
                  <a:pt x="308733" y="818"/>
                </a:lnTo>
                <a:lnTo>
                  <a:pt x="348034" y="0"/>
                </a:lnTo>
                <a:lnTo>
                  <a:pt x="364104" y="1051"/>
                </a:lnTo>
                <a:lnTo>
                  <a:pt x="377356" y="3022"/>
                </a:lnTo>
                <a:lnTo>
                  <a:pt x="388731" y="5606"/>
                </a:lnTo>
                <a:lnTo>
                  <a:pt x="397584" y="7329"/>
                </a:lnTo>
                <a:lnTo>
                  <a:pt x="404756" y="8478"/>
                </a:lnTo>
                <a:lnTo>
                  <a:pt x="410807" y="9243"/>
                </a:lnTo>
                <a:lnTo>
                  <a:pt x="416112" y="11023"/>
                </a:lnTo>
                <a:lnTo>
                  <a:pt x="420918" y="13480"/>
                </a:lnTo>
                <a:lnTo>
                  <a:pt x="430363" y="19619"/>
                </a:lnTo>
                <a:lnTo>
                  <a:pt x="434341" y="336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1"/>
          <p:cNvSpPr/>
          <p:nvPr/>
        </p:nvSpPr>
        <p:spPr>
          <a:xfrm>
            <a:off x="6732269" y="5086350"/>
            <a:ext cx="80012" cy="548640"/>
          </a:xfrm>
          <a:custGeom>
            <a:avLst/>
            <a:gdLst/>
            <a:ahLst/>
            <a:cxnLst/>
            <a:rect l="0" t="0" r="0" b="0"/>
            <a:pathLst>
              <a:path w="80012" h="548640">
                <a:moveTo>
                  <a:pt x="0" y="0"/>
                </a:moveTo>
                <a:lnTo>
                  <a:pt x="12137" y="12135"/>
                </a:lnTo>
                <a:lnTo>
                  <a:pt x="15711" y="18250"/>
                </a:lnTo>
                <a:lnTo>
                  <a:pt x="18094" y="24867"/>
                </a:lnTo>
                <a:lnTo>
                  <a:pt x="19683" y="31817"/>
                </a:lnTo>
                <a:lnTo>
                  <a:pt x="22012" y="38991"/>
                </a:lnTo>
                <a:lnTo>
                  <a:pt x="24835" y="46314"/>
                </a:lnTo>
                <a:lnTo>
                  <a:pt x="27987" y="53736"/>
                </a:lnTo>
                <a:lnTo>
                  <a:pt x="30088" y="61224"/>
                </a:lnTo>
                <a:lnTo>
                  <a:pt x="32423" y="76317"/>
                </a:lnTo>
                <a:lnTo>
                  <a:pt x="34316" y="87708"/>
                </a:lnTo>
                <a:lnTo>
                  <a:pt x="39806" y="117297"/>
                </a:lnTo>
                <a:lnTo>
                  <a:pt x="41777" y="131538"/>
                </a:lnTo>
                <a:lnTo>
                  <a:pt x="43092" y="144842"/>
                </a:lnTo>
                <a:lnTo>
                  <a:pt x="43967" y="157521"/>
                </a:lnTo>
                <a:lnTo>
                  <a:pt x="51715" y="215636"/>
                </a:lnTo>
                <a:lnTo>
                  <a:pt x="61084" y="282528"/>
                </a:lnTo>
                <a:lnTo>
                  <a:pt x="63583" y="303922"/>
                </a:lnTo>
                <a:lnTo>
                  <a:pt x="65249" y="320724"/>
                </a:lnTo>
                <a:lnTo>
                  <a:pt x="66359" y="338276"/>
                </a:lnTo>
                <a:lnTo>
                  <a:pt x="67100" y="356327"/>
                </a:lnTo>
                <a:lnTo>
                  <a:pt x="68288" y="412721"/>
                </a:lnTo>
                <a:lnTo>
                  <a:pt x="69656" y="426277"/>
                </a:lnTo>
                <a:lnTo>
                  <a:pt x="71837" y="441664"/>
                </a:lnTo>
                <a:lnTo>
                  <a:pt x="74562" y="458273"/>
                </a:lnTo>
                <a:lnTo>
                  <a:pt x="76378" y="471885"/>
                </a:lnTo>
                <a:lnTo>
                  <a:pt x="77589" y="483500"/>
                </a:lnTo>
                <a:lnTo>
                  <a:pt x="78934" y="501908"/>
                </a:lnTo>
                <a:lnTo>
                  <a:pt x="79532" y="514323"/>
                </a:lnTo>
                <a:lnTo>
                  <a:pt x="79798" y="524075"/>
                </a:lnTo>
                <a:lnTo>
                  <a:pt x="80011" y="548639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6"/>
          <p:cNvSpPr/>
          <p:nvPr/>
        </p:nvSpPr>
        <p:spPr>
          <a:xfrm>
            <a:off x="6743700" y="5372100"/>
            <a:ext cx="571501" cy="68371"/>
          </a:xfrm>
          <a:custGeom>
            <a:avLst/>
            <a:gdLst/>
            <a:ahLst/>
            <a:cxnLst/>
            <a:rect l="0" t="0" r="0" b="0"/>
            <a:pathLst>
              <a:path w="571501" h="68371">
                <a:moveTo>
                  <a:pt x="0" y="57150"/>
                </a:moveTo>
                <a:lnTo>
                  <a:pt x="0" y="63217"/>
                </a:lnTo>
                <a:lnTo>
                  <a:pt x="1270" y="65004"/>
                </a:lnTo>
                <a:lnTo>
                  <a:pt x="3386" y="66196"/>
                </a:lnTo>
                <a:lnTo>
                  <a:pt x="9125" y="67520"/>
                </a:lnTo>
                <a:lnTo>
                  <a:pt x="26544" y="68370"/>
                </a:lnTo>
                <a:lnTo>
                  <a:pt x="43547" y="67217"/>
                </a:lnTo>
                <a:lnTo>
                  <a:pt x="56971" y="65131"/>
                </a:lnTo>
                <a:lnTo>
                  <a:pt x="72270" y="62470"/>
                </a:lnTo>
                <a:lnTo>
                  <a:pt x="85010" y="59427"/>
                </a:lnTo>
                <a:lnTo>
                  <a:pt x="96043" y="56128"/>
                </a:lnTo>
                <a:lnTo>
                  <a:pt x="105938" y="52658"/>
                </a:lnTo>
                <a:lnTo>
                  <a:pt x="115076" y="50345"/>
                </a:lnTo>
                <a:lnTo>
                  <a:pt x="123707" y="48803"/>
                </a:lnTo>
                <a:lnTo>
                  <a:pt x="132002" y="47775"/>
                </a:lnTo>
                <a:lnTo>
                  <a:pt x="141340" y="45820"/>
                </a:lnTo>
                <a:lnTo>
                  <a:pt x="151377" y="43246"/>
                </a:lnTo>
                <a:lnTo>
                  <a:pt x="161878" y="40261"/>
                </a:lnTo>
                <a:lnTo>
                  <a:pt x="175228" y="37000"/>
                </a:lnTo>
                <a:lnTo>
                  <a:pt x="206996" y="29991"/>
                </a:lnTo>
                <a:lnTo>
                  <a:pt x="230707" y="26344"/>
                </a:lnTo>
                <a:lnTo>
                  <a:pt x="290920" y="18905"/>
                </a:lnTo>
                <a:lnTo>
                  <a:pt x="315866" y="16413"/>
                </a:lnTo>
                <a:lnTo>
                  <a:pt x="336308" y="14752"/>
                </a:lnTo>
                <a:lnTo>
                  <a:pt x="353745" y="13644"/>
                </a:lnTo>
                <a:lnTo>
                  <a:pt x="367910" y="11636"/>
                </a:lnTo>
                <a:lnTo>
                  <a:pt x="379893" y="9027"/>
                </a:lnTo>
                <a:lnTo>
                  <a:pt x="390422" y="6018"/>
                </a:lnTo>
                <a:lnTo>
                  <a:pt x="399981" y="4012"/>
                </a:lnTo>
                <a:lnTo>
                  <a:pt x="408894" y="2675"/>
                </a:lnTo>
                <a:lnTo>
                  <a:pt x="417376" y="1783"/>
                </a:lnTo>
                <a:lnTo>
                  <a:pt x="430651" y="1189"/>
                </a:lnTo>
                <a:lnTo>
                  <a:pt x="465720" y="528"/>
                </a:lnTo>
                <a:lnTo>
                  <a:pt x="5715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7"/>
          <p:cNvSpPr/>
          <p:nvPr/>
        </p:nvSpPr>
        <p:spPr>
          <a:xfrm>
            <a:off x="7246619" y="5109209"/>
            <a:ext cx="89186" cy="639055"/>
          </a:xfrm>
          <a:custGeom>
            <a:avLst/>
            <a:gdLst/>
            <a:ahLst/>
            <a:cxnLst/>
            <a:rect l="0" t="0" r="0" b="0"/>
            <a:pathLst>
              <a:path w="89186" h="639055">
                <a:moveTo>
                  <a:pt x="0" y="0"/>
                </a:moveTo>
                <a:lnTo>
                  <a:pt x="6069" y="6068"/>
                </a:lnTo>
                <a:lnTo>
                  <a:pt x="7856" y="10396"/>
                </a:lnTo>
                <a:lnTo>
                  <a:pt x="9842" y="21977"/>
                </a:lnTo>
                <a:lnTo>
                  <a:pt x="17028" y="67049"/>
                </a:lnTo>
                <a:lnTo>
                  <a:pt x="18972" y="81529"/>
                </a:lnTo>
                <a:lnTo>
                  <a:pt x="20268" y="93723"/>
                </a:lnTo>
                <a:lnTo>
                  <a:pt x="21132" y="104392"/>
                </a:lnTo>
                <a:lnTo>
                  <a:pt x="22979" y="117855"/>
                </a:lnTo>
                <a:lnTo>
                  <a:pt x="28416" y="149747"/>
                </a:lnTo>
                <a:lnTo>
                  <a:pt x="31644" y="164602"/>
                </a:lnTo>
                <a:lnTo>
                  <a:pt x="35066" y="178314"/>
                </a:lnTo>
                <a:lnTo>
                  <a:pt x="38618" y="191267"/>
                </a:lnTo>
                <a:lnTo>
                  <a:pt x="42255" y="210061"/>
                </a:lnTo>
                <a:lnTo>
                  <a:pt x="45951" y="232751"/>
                </a:lnTo>
                <a:lnTo>
                  <a:pt x="49684" y="258037"/>
                </a:lnTo>
                <a:lnTo>
                  <a:pt x="53443" y="277435"/>
                </a:lnTo>
                <a:lnTo>
                  <a:pt x="57219" y="292907"/>
                </a:lnTo>
                <a:lnTo>
                  <a:pt x="61007" y="305762"/>
                </a:lnTo>
                <a:lnTo>
                  <a:pt x="64801" y="321951"/>
                </a:lnTo>
                <a:lnTo>
                  <a:pt x="68601" y="340364"/>
                </a:lnTo>
                <a:lnTo>
                  <a:pt x="72404" y="360259"/>
                </a:lnTo>
                <a:lnTo>
                  <a:pt x="76209" y="395113"/>
                </a:lnTo>
                <a:lnTo>
                  <a:pt x="86363" y="526998"/>
                </a:lnTo>
                <a:lnTo>
                  <a:pt x="89185" y="569926"/>
                </a:lnTo>
                <a:lnTo>
                  <a:pt x="88666" y="584420"/>
                </a:lnTo>
                <a:lnTo>
                  <a:pt x="87051" y="596624"/>
                </a:lnTo>
                <a:lnTo>
                  <a:pt x="84704" y="607299"/>
                </a:lnTo>
                <a:lnTo>
                  <a:pt x="82097" y="622548"/>
                </a:lnTo>
                <a:lnTo>
                  <a:pt x="80422" y="636617"/>
                </a:lnTo>
                <a:lnTo>
                  <a:pt x="79016" y="637771"/>
                </a:lnTo>
                <a:lnTo>
                  <a:pt x="76807" y="638541"/>
                </a:lnTo>
                <a:lnTo>
                  <a:pt x="74065" y="639054"/>
                </a:lnTo>
                <a:lnTo>
                  <a:pt x="72237" y="638126"/>
                </a:lnTo>
                <a:lnTo>
                  <a:pt x="71018" y="636238"/>
                </a:lnTo>
                <a:lnTo>
                  <a:pt x="70206" y="633709"/>
                </a:lnTo>
                <a:lnTo>
                  <a:pt x="70935" y="632022"/>
                </a:lnTo>
                <a:lnTo>
                  <a:pt x="72690" y="630899"/>
                </a:lnTo>
                <a:lnTo>
                  <a:pt x="80011" y="6286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8"/>
          <p:cNvSpPr/>
          <p:nvPr/>
        </p:nvSpPr>
        <p:spPr>
          <a:xfrm>
            <a:off x="7612379" y="5164619"/>
            <a:ext cx="558281" cy="526977"/>
          </a:xfrm>
          <a:custGeom>
            <a:avLst/>
            <a:gdLst/>
            <a:ahLst/>
            <a:cxnLst/>
            <a:rect l="0" t="0" r="0" b="0"/>
            <a:pathLst>
              <a:path w="558281" h="526977">
                <a:moveTo>
                  <a:pt x="0" y="13170"/>
                </a:moveTo>
                <a:lnTo>
                  <a:pt x="0" y="0"/>
                </a:lnTo>
                <a:lnTo>
                  <a:pt x="0" y="22349"/>
                </a:lnTo>
                <a:lnTo>
                  <a:pt x="3387" y="33760"/>
                </a:lnTo>
                <a:lnTo>
                  <a:pt x="6069" y="42137"/>
                </a:lnTo>
                <a:lnTo>
                  <a:pt x="7855" y="51531"/>
                </a:lnTo>
                <a:lnTo>
                  <a:pt x="9048" y="61605"/>
                </a:lnTo>
                <a:lnTo>
                  <a:pt x="9842" y="72130"/>
                </a:lnTo>
                <a:lnTo>
                  <a:pt x="10371" y="84227"/>
                </a:lnTo>
                <a:lnTo>
                  <a:pt x="10960" y="111214"/>
                </a:lnTo>
                <a:lnTo>
                  <a:pt x="12387" y="122983"/>
                </a:lnTo>
                <a:lnTo>
                  <a:pt x="14608" y="133369"/>
                </a:lnTo>
                <a:lnTo>
                  <a:pt x="17359" y="142833"/>
                </a:lnTo>
                <a:lnTo>
                  <a:pt x="19193" y="151682"/>
                </a:lnTo>
                <a:lnTo>
                  <a:pt x="20415" y="160122"/>
                </a:lnTo>
                <a:lnTo>
                  <a:pt x="21230" y="168288"/>
                </a:lnTo>
                <a:lnTo>
                  <a:pt x="20503" y="185162"/>
                </a:lnTo>
                <a:lnTo>
                  <a:pt x="18749" y="207841"/>
                </a:lnTo>
                <a:lnTo>
                  <a:pt x="16310" y="234391"/>
                </a:lnTo>
                <a:lnTo>
                  <a:pt x="14684" y="257171"/>
                </a:lnTo>
                <a:lnTo>
                  <a:pt x="13599" y="277437"/>
                </a:lnTo>
                <a:lnTo>
                  <a:pt x="12395" y="314773"/>
                </a:lnTo>
                <a:lnTo>
                  <a:pt x="11859" y="352532"/>
                </a:lnTo>
                <a:lnTo>
                  <a:pt x="10446" y="375302"/>
                </a:lnTo>
                <a:lnTo>
                  <a:pt x="3660" y="449540"/>
                </a:lnTo>
                <a:lnTo>
                  <a:pt x="2440" y="467913"/>
                </a:lnTo>
                <a:lnTo>
                  <a:pt x="1626" y="483973"/>
                </a:lnTo>
                <a:lnTo>
                  <a:pt x="2355" y="494678"/>
                </a:lnTo>
                <a:lnTo>
                  <a:pt x="4110" y="501816"/>
                </a:lnTo>
                <a:lnTo>
                  <a:pt x="9984" y="513271"/>
                </a:lnTo>
                <a:lnTo>
                  <a:pt x="17070" y="521323"/>
                </a:lnTo>
                <a:lnTo>
                  <a:pt x="20270" y="523389"/>
                </a:lnTo>
                <a:lnTo>
                  <a:pt x="27212" y="525684"/>
                </a:lnTo>
                <a:lnTo>
                  <a:pt x="38261" y="526976"/>
                </a:lnTo>
                <a:lnTo>
                  <a:pt x="47097" y="524618"/>
                </a:lnTo>
                <a:lnTo>
                  <a:pt x="59339" y="520505"/>
                </a:lnTo>
                <a:lnTo>
                  <a:pt x="73850" y="515224"/>
                </a:lnTo>
                <a:lnTo>
                  <a:pt x="86063" y="511703"/>
                </a:lnTo>
                <a:lnTo>
                  <a:pt x="96746" y="509355"/>
                </a:lnTo>
                <a:lnTo>
                  <a:pt x="106407" y="507790"/>
                </a:lnTo>
                <a:lnTo>
                  <a:pt x="115388" y="505477"/>
                </a:lnTo>
                <a:lnTo>
                  <a:pt x="132141" y="499520"/>
                </a:lnTo>
                <a:lnTo>
                  <a:pt x="143974" y="496154"/>
                </a:lnTo>
                <a:lnTo>
                  <a:pt x="158213" y="492639"/>
                </a:lnTo>
                <a:lnTo>
                  <a:pt x="174055" y="489026"/>
                </a:lnTo>
                <a:lnTo>
                  <a:pt x="193507" y="485348"/>
                </a:lnTo>
                <a:lnTo>
                  <a:pt x="238827" y="477874"/>
                </a:lnTo>
                <a:lnTo>
                  <a:pt x="258277" y="474103"/>
                </a:lnTo>
                <a:lnTo>
                  <a:pt x="275055" y="470319"/>
                </a:lnTo>
                <a:lnTo>
                  <a:pt x="290051" y="466526"/>
                </a:lnTo>
                <a:lnTo>
                  <a:pt x="315287" y="462727"/>
                </a:lnTo>
                <a:lnTo>
                  <a:pt x="347351" y="458925"/>
                </a:lnTo>
                <a:lnTo>
                  <a:pt x="412189" y="452583"/>
                </a:lnTo>
                <a:lnTo>
                  <a:pt x="434813" y="450892"/>
                </a:lnTo>
                <a:lnTo>
                  <a:pt x="453705" y="449765"/>
                </a:lnTo>
                <a:lnTo>
                  <a:pt x="471381" y="447744"/>
                </a:lnTo>
                <a:lnTo>
                  <a:pt x="488244" y="445126"/>
                </a:lnTo>
                <a:lnTo>
                  <a:pt x="504566" y="442111"/>
                </a:lnTo>
                <a:lnTo>
                  <a:pt x="517988" y="440101"/>
                </a:lnTo>
                <a:lnTo>
                  <a:pt x="529475" y="438761"/>
                </a:lnTo>
                <a:lnTo>
                  <a:pt x="539674" y="437867"/>
                </a:lnTo>
                <a:lnTo>
                  <a:pt x="546473" y="438542"/>
                </a:lnTo>
                <a:lnTo>
                  <a:pt x="551005" y="440261"/>
                </a:lnTo>
                <a:lnTo>
                  <a:pt x="558280" y="446078"/>
                </a:lnTo>
                <a:lnTo>
                  <a:pt x="557607" y="446556"/>
                </a:lnTo>
                <a:lnTo>
                  <a:pt x="553472" y="447086"/>
                </a:lnTo>
                <a:lnTo>
                  <a:pt x="551862" y="448498"/>
                </a:lnTo>
                <a:lnTo>
                  <a:pt x="550787" y="450709"/>
                </a:lnTo>
                <a:lnTo>
                  <a:pt x="548640" y="4589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parts of an isosceles triangle?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</a:t>
            </a:r>
          </a:p>
          <a:p>
            <a:r>
              <a:rPr lang="en-US" dirty="0" smtClean="0"/>
              <a:t>Legs</a:t>
            </a:r>
          </a:p>
          <a:p>
            <a:r>
              <a:rPr lang="en-US" dirty="0" smtClean="0"/>
              <a:t>Vertex angle</a:t>
            </a:r>
          </a:p>
          <a:p>
            <a:r>
              <a:rPr lang="en-US" dirty="0" smtClean="0"/>
              <a:t>Base angles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4953000" y="1676400"/>
            <a:ext cx="2895600" cy="4648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0"/>
          <p:cNvSpPr/>
          <p:nvPr/>
        </p:nvSpPr>
        <p:spPr>
          <a:xfrm>
            <a:off x="5795009" y="6013768"/>
            <a:ext cx="51962" cy="284162"/>
          </a:xfrm>
          <a:custGeom>
            <a:avLst/>
            <a:gdLst/>
            <a:ahLst/>
            <a:cxnLst/>
            <a:rect l="0" t="0" r="0" b="0"/>
            <a:pathLst>
              <a:path w="51962" h="284162">
                <a:moveTo>
                  <a:pt x="0" y="9841"/>
                </a:moveTo>
                <a:lnTo>
                  <a:pt x="6068" y="3774"/>
                </a:lnTo>
                <a:lnTo>
                  <a:pt x="9125" y="1986"/>
                </a:lnTo>
                <a:lnTo>
                  <a:pt x="12434" y="795"/>
                </a:lnTo>
                <a:lnTo>
                  <a:pt x="15909" y="0"/>
                </a:lnTo>
                <a:lnTo>
                  <a:pt x="18226" y="741"/>
                </a:lnTo>
                <a:lnTo>
                  <a:pt x="19771" y="2504"/>
                </a:lnTo>
                <a:lnTo>
                  <a:pt x="20801" y="4950"/>
                </a:lnTo>
                <a:lnTo>
                  <a:pt x="22757" y="7850"/>
                </a:lnTo>
                <a:lnTo>
                  <a:pt x="25332" y="11054"/>
                </a:lnTo>
                <a:lnTo>
                  <a:pt x="28318" y="14460"/>
                </a:lnTo>
                <a:lnTo>
                  <a:pt x="30309" y="18000"/>
                </a:lnTo>
                <a:lnTo>
                  <a:pt x="31636" y="21631"/>
                </a:lnTo>
                <a:lnTo>
                  <a:pt x="32520" y="25321"/>
                </a:lnTo>
                <a:lnTo>
                  <a:pt x="34380" y="29051"/>
                </a:lnTo>
                <a:lnTo>
                  <a:pt x="36891" y="32808"/>
                </a:lnTo>
                <a:lnTo>
                  <a:pt x="39834" y="36582"/>
                </a:lnTo>
                <a:lnTo>
                  <a:pt x="41796" y="41639"/>
                </a:lnTo>
                <a:lnTo>
                  <a:pt x="43104" y="47550"/>
                </a:lnTo>
                <a:lnTo>
                  <a:pt x="43976" y="54030"/>
                </a:lnTo>
                <a:lnTo>
                  <a:pt x="51272" y="99558"/>
                </a:lnTo>
                <a:lnTo>
                  <a:pt x="51961" y="124262"/>
                </a:lnTo>
                <a:lnTo>
                  <a:pt x="51151" y="153432"/>
                </a:lnTo>
                <a:lnTo>
                  <a:pt x="46794" y="236889"/>
                </a:lnTo>
                <a:lnTo>
                  <a:pt x="46039" y="260136"/>
                </a:lnTo>
                <a:lnTo>
                  <a:pt x="44662" y="265604"/>
                </a:lnTo>
                <a:lnTo>
                  <a:pt x="42475" y="270520"/>
                </a:lnTo>
                <a:lnTo>
                  <a:pt x="34291" y="2841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1"/>
          <p:cNvSpPr/>
          <p:nvPr/>
        </p:nvSpPr>
        <p:spPr>
          <a:xfrm>
            <a:off x="5762308" y="5955739"/>
            <a:ext cx="306829" cy="330762"/>
          </a:xfrm>
          <a:custGeom>
            <a:avLst/>
            <a:gdLst/>
            <a:ahLst/>
            <a:cxnLst/>
            <a:rect l="0" t="0" r="0" b="0"/>
            <a:pathLst>
              <a:path w="306829" h="330762">
                <a:moveTo>
                  <a:pt x="9842" y="136450"/>
                </a:moveTo>
                <a:lnTo>
                  <a:pt x="3774" y="124315"/>
                </a:lnTo>
                <a:lnTo>
                  <a:pt x="795" y="114970"/>
                </a:lnTo>
                <a:lnTo>
                  <a:pt x="0" y="110700"/>
                </a:lnTo>
                <a:lnTo>
                  <a:pt x="741" y="106583"/>
                </a:lnTo>
                <a:lnTo>
                  <a:pt x="4950" y="98623"/>
                </a:lnTo>
                <a:lnTo>
                  <a:pt x="11054" y="90852"/>
                </a:lnTo>
                <a:lnTo>
                  <a:pt x="18001" y="83164"/>
                </a:lnTo>
                <a:lnTo>
                  <a:pt x="25321" y="75514"/>
                </a:lnTo>
                <a:lnTo>
                  <a:pt x="36583" y="64067"/>
                </a:lnTo>
                <a:lnTo>
                  <a:pt x="41639" y="60255"/>
                </a:lnTo>
                <a:lnTo>
                  <a:pt x="47550" y="56444"/>
                </a:lnTo>
                <a:lnTo>
                  <a:pt x="54030" y="52633"/>
                </a:lnTo>
                <a:lnTo>
                  <a:pt x="60891" y="47552"/>
                </a:lnTo>
                <a:lnTo>
                  <a:pt x="68005" y="41625"/>
                </a:lnTo>
                <a:lnTo>
                  <a:pt x="75287" y="35133"/>
                </a:lnTo>
                <a:lnTo>
                  <a:pt x="85222" y="29535"/>
                </a:lnTo>
                <a:lnTo>
                  <a:pt x="96925" y="24534"/>
                </a:lnTo>
                <a:lnTo>
                  <a:pt x="109807" y="19930"/>
                </a:lnTo>
                <a:lnTo>
                  <a:pt x="119665" y="15590"/>
                </a:lnTo>
                <a:lnTo>
                  <a:pt x="127508" y="11427"/>
                </a:lnTo>
                <a:lnTo>
                  <a:pt x="134005" y="7381"/>
                </a:lnTo>
                <a:lnTo>
                  <a:pt x="140878" y="4684"/>
                </a:lnTo>
                <a:lnTo>
                  <a:pt x="147999" y="2887"/>
                </a:lnTo>
                <a:lnTo>
                  <a:pt x="155286" y="1688"/>
                </a:lnTo>
                <a:lnTo>
                  <a:pt x="161414" y="889"/>
                </a:lnTo>
                <a:lnTo>
                  <a:pt x="166770" y="355"/>
                </a:lnTo>
                <a:lnTo>
                  <a:pt x="171610" y="0"/>
                </a:lnTo>
                <a:lnTo>
                  <a:pt x="176107" y="1034"/>
                </a:lnTo>
                <a:lnTo>
                  <a:pt x="184491" y="5568"/>
                </a:lnTo>
                <a:lnTo>
                  <a:pt x="192450" y="8431"/>
                </a:lnTo>
                <a:lnTo>
                  <a:pt x="196351" y="9194"/>
                </a:lnTo>
                <a:lnTo>
                  <a:pt x="198950" y="10973"/>
                </a:lnTo>
                <a:lnTo>
                  <a:pt x="200684" y="13429"/>
                </a:lnTo>
                <a:lnTo>
                  <a:pt x="202610" y="19544"/>
                </a:lnTo>
                <a:lnTo>
                  <a:pt x="203467" y="26495"/>
                </a:lnTo>
                <a:lnTo>
                  <a:pt x="203847" y="33818"/>
                </a:lnTo>
                <a:lnTo>
                  <a:pt x="204016" y="42576"/>
                </a:lnTo>
                <a:lnTo>
                  <a:pt x="204092" y="54935"/>
                </a:lnTo>
                <a:lnTo>
                  <a:pt x="201572" y="64327"/>
                </a:lnTo>
                <a:lnTo>
                  <a:pt x="197352" y="75668"/>
                </a:lnTo>
                <a:lnTo>
                  <a:pt x="191998" y="88309"/>
                </a:lnTo>
                <a:lnTo>
                  <a:pt x="184619" y="100546"/>
                </a:lnTo>
                <a:lnTo>
                  <a:pt x="175890" y="112515"/>
                </a:lnTo>
                <a:lnTo>
                  <a:pt x="166261" y="124303"/>
                </a:lnTo>
                <a:lnTo>
                  <a:pt x="158571" y="134702"/>
                </a:lnTo>
                <a:lnTo>
                  <a:pt x="152174" y="144175"/>
                </a:lnTo>
                <a:lnTo>
                  <a:pt x="146640" y="153030"/>
                </a:lnTo>
                <a:lnTo>
                  <a:pt x="140411" y="161474"/>
                </a:lnTo>
                <a:lnTo>
                  <a:pt x="133718" y="169642"/>
                </a:lnTo>
                <a:lnTo>
                  <a:pt x="126716" y="177629"/>
                </a:lnTo>
                <a:lnTo>
                  <a:pt x="120777" y="182952"/>
                </a:lnTo>
                <a:lnTo>
                  <a:pt x="115549" y="186502"/>
                </a:lnTo>
                <a:lnTo>
                  <a:pt x="106353" y="190446"/>
                </a:lnTo>
                <a:lnTo>
                  <a:pt x="98032" y="192198"/>
                </a:lnTo>
                <a:lnTo>
                  <a:pt x="90101" y="192977"/>
                </a:lnTo>
                <a:lnTo>
                  <a:pt x="86208" y="193185"/>
                </a:lnTo>
                <a:lnTo>
                  <a:pt x="84882" y="192054"/>
                </a:lnTo>
                <a:lnTo>
                  <a:pt x="85269" y="190029"/>
                </a:lnTo>
                <a:lnTo>
                  <a:pt x="89085" y="183123"/>
                </a:lnTo>
                <a:lnTo>
                  <a:pt x="95014" y="171587"/>
                </a:lnTo>
                <a:lnTo>
                  <a:pt x="101883" y="161380"/>
                </a:lnTo>
                <a:lnTo>
                  <a:pt x="110438" y="151340"/>
                </a:lnTo>
                <a:lnTo>
                  <a:pt x="122709" y="138411"/>
                </a:lnTo>
                <a:lnTo>
                  <a:pt x="129536" y="133948"/>
                </a:lnTo>
                <a:lnTo>
                  <a:pt x="136628" y="130972"/>
                </a:lnTo>
                <a:lnTo>
                  <a:pt x="153821" y="126395"/>
                </a:lnTo>
                <a:lnTo>
                  <a:pt x="178396" y="120128"/>
                </a:lnTo>
                <a:lnTo>
                  <a:pt x="189521" y="117949"/>
                </a:lnTo>
                <a:lnTo>
                  <a:pt x="199478" y="116496"/>
                </a:lnTo>
                <a:lnTo>
                  <a:pt x="208655" y="115528"/>
                </a:lnTo>
                <a:lnTo>
                  <a:pt x="216044" y="114882"/>
                </a:lnTo>
                <a:lnTo>
                  <a:pt x="222241" y="114451"/>
                </a:lnTo>
                <a:lnTo>
                  <a:pt x="227641" y="114164"/>
                </a:lnTo>
                <a:lnTo>
                  <a:pt x="232511" y="115243"/>
                </a:lnTo>
                <a:lnTo>
                  <a:pt x="247973" y="122829"/>
                </a:lnTo>
                <a:lnTo>
                  <a:pt x="256226" y="126100"/>
                </a:lnTo>
                <a:lnTo>
                  <a:pt x="265538" y="129550"/>
                </a:lnTo>
                <a:lnTo>
                  <a:pt x="271746" y="133120"/>
                </a:lnTo>
                <a:lnTo>
                  <a:pt x="275884" y="136770"/>
                </a:lnTo>
                <a:lnTo>
                  <a:pt x="281752" y="144213"/>
                </a:lnTo>
                <a:lnTo>
                  <a:pt x="288594" y="151754"/>
                </a:lnTo>
                <a:lnTo>
                  <a:pt x="295868" y="159338"/>
                </a:lnTo>
                <a:lnTo>
                  <a:pt x="299586" y="163139"/>
                </a:lnTo>
                <a:lnTo>
                  <a:pt x="302064" y="166943"/>
                </a:lnTo>
                <a:lnTo>
                  <a:pt x="304818" y="174556"/>
                </a:lnTo>
                <a:lnTo>
                  <a:pt x="305553" y="179634"/>
                </a:lnTo>
                <a:lnTo>
                  <a:pt x="306043" y="185559"/>
                </a:lnTo>
                <a:lnTo>
                  <a:pt x="306586" y="197647"/>
                </a:lnTo>
                <a:lnTo>
                  <a:pt x="306828" y="207252"/>
                </a:lnTo>
                <a:lnTo>
                  <a:pt x="305623" y="212861"/>
                </a:lnTo>
                <a:lnTo>
                  <a:pt x="303549" y="219141"/>
                </a:lnTo>
                <a:lnTo>
                  <a:pt x="300896" y="225868"/>
                </a:lnTo>
                <a:lnTo>
                  <a:pt x="297858" y="231622"/>
                </a:lnTo>
                <a:lnTo>
                  <a:pt x="291096" y="241402"/>
                </a:lnTo>
                <a:lnTo>
                  <a:pt x="280470" y="256756"/>
                </a:lnTo>
                <a:lnTo>
                  <a:pt x="274081" y="266184"/>
                </a:lnTo>
                <a:lnTo>
                  <a:pt x="268551" y="272470"/>
                </a:lnTo>
                <a:lnTo>
                  <a:pt x="263595" y="276660"/>
                </a:lnTo>
                <a:lnTo>
                  <a:pt x="254701" y="282586"/>
                </a:lnTo>
                <a:lnTo>
                  <a:pt x="246515" y="289453"/>
                </a:lnTo>
                <a:lnTo>
                  <a:pt x="240013" y="294332"/>
                </a:lnTo>
                <a:lnTo>
                  <a:pt x="222630" y="306527"/>
                </a:lnTo>
                <a:lnTo>
                  <a:pt x="212661" y="312064"/>
                </a:lnTo>
                <a:lnTo>
                  <a:pt x="202205" y="317027"/>
                </a:lnTo>
                <a:lnTo>
                  <a:pt x="191423" y="321604"/>
                </a:lnTo>
                <a:lnTo>
                  <a:pt x="180426" y="324657"/>
                </a:lnTo>
                <a:lnTo>
                  <a:pt x="169284" y="326691"/>
                </a:lnTo>
                <a:lnTo>
                  <a:pt x="158047" y="328047"/>
                </a:lnTo>
                <a:lnTo>
                  <a:pt x="148015" y="328952"/>
                </a:lnTo>
                <a:lnTo>
                  <a:pt x="138788" y="329555"/>
                </a:lnTo>
                <a:lnTo>
                  <a:pt x="112712" y="3307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2"/>
          <p:cNvSpPr/>
          <p:nvPr/>
        </p:nvSpPr>
        <p:spPr>
          <a:xfrm>
            <a:off x="6103777" y="6015357"/>
            <a:ext cx="228444" cy="236853"/>
          </a:xfrm>
          <a:custGeom>
            <a:avLst/>
            <a:gdLst/>
            <a:ahLst/>
            <a:cxnLst/>
            <a:rect l="0" t="0" r="0" b="0"/>
            <a:pathLst>
              <a:path w="228444" h="236853">
                <a:moveTo>
                  <a:pt x="148432" y="19682"/>
                </a:moveTo>
                <a:lnTo>
                  <a:pt x="136297" y="7547"/>
                </a:lnTo>
                <a:lnTo>
                  <a:pt x="131452" y="3972"/>
                </a:lnTo>
                <a:lnTo>
                  <a:pt x="126952" y="1588"/>
                </a:lnTo>
                <a:lnTo>
                  <a:pt x="122682" y="0"/>
                </a:lnTo>
                <a:lnTo>
                  <a:pt x="117296" y="211"/>
                </a:lnTo>
                <a:lnTo>
                  <a:pt x="111165" y="1621"/>
                </a:lnTo>
                <a:lnTo>
                  <a:pt x="77007" y="13010"/>
                </a:lnTo>
                <a:lnTo>
                  <a:pt x="69065" y="16505"/>
                </a:lnTo>
                <a:lnTo>
                  <a:pt x="62501" y="20104"/>
                </a:lnTo>
                <a:lnTo>
                  <a:pt x="56855" y="23773"/>
                </a:lnTo>
                <a:lnTo>
                  <a:pt x="51821" y="27490"/>
                </a:lnTo>
                <a:lnTo>
                  <a:pt x="47195" y="31237"/>
                </a:lnTo>
                <a:lnTo>
                  <a:pt x="42840" y="35006"/>
                </a:lnTo>
                <a:lnTo>
                  <a:pt x="38668" y="40058"/>
                </a:lnTo>
                <a:lnTo>
                  <a:pt x="34616" y="45966"/>
                </a:lnTo>
                <a:lnTo>
                  <a:pt x="30645" y="52445"/>
                </a:lnTo>
                <a:lnTo>
                  <a:pt x="26728" y="58034"/>
                </a:lnTo>
                <a:lnTo>
                  <a:pt x="22846" y="63030"/>
                </a:lnTo>
                <a:lnTo>
                  <a:pt x="18988" y="67631"/>
                </a:lnTo>
                <a:lnTo>
                  <a:pt x="16416" y="71969"/>
                </a:lnTo>
                <a:lnTo>
                  <a:pt x="14701" y="76130"/>
                </a:lnTo>
                <a:lnTo>
                  <a:pt x="13558" y="80174"/>
                </a:lnTo>
                <a:lnTo>
                  <a:pt x="11526" y="84140"/>
                </a:lnTo>
                <a:lnTo>
                  <a:pt x="8902" y="88054"/>
                </a:lnTo>
                <a:lnTo>
                  <a:pt x="5882" y="91933"/>
                </a:lnTo>
                <a:lnTo>
                  <a:pt x="3869" y="95790"/>
                </a:lnTo>
                <a:lnTo>
                  <a:pt x="2527" y="99631"/>
                </a:lnTo>
                <a:lnTo>
                  <a:pt x="1632" y="103462"/>
                </a:lnTo>
                <a:lnTo>
                  <a:pt x="1036" y="108555"/>
                </a:lnTo>
                <a:lnTo>
                  <a:pt x="638" y="114491"/>
                </a:lnTo>
                <a:lnTo>
                  <a:pt x="373" y="120988"/>
                </a:lnTo>
                <a:lnTo>
                  <a:pt x="78" y="134981"/>
                </a:lnTo>
                <a:lnTo>
                  <a:pt x="0" y="142268"/>
                </a:lnTo>
                <a:lnTo>
                  <a:pt x="1217" y="148396"/>
                </a:lnTo>
                <a:lnTo>
                  <a:pt x="3299" y="153752"/>
                </a:lnTo>
                <a:lnTo>
                  <a:pt x="5957" y="158592"/>
                </a:lnTo>
                <a:lnTo>
                  <a:pt x="15765" y="177540"/>
                </a:lnTo>
                <a:lnTo>
                  <a:pt x="18078" y="183340"/>
                </a:lnTo>
                <a:lnTo>
                  <a:pt x="19620" y="188478"/>
                </a:lnTo>
                <a:lnTo>
                  <a:pt x="20647" y="193173"/>
                </a:lnTo>
                <a:lnTo>
                  <a:pt x="22602" y="196302"/>
                </a:lnTo>
                <a:lnTo>
                  <a:pt x="25176" y="198389"/>
                </a:lnTo>
                <a:lnTo>
                  <a:pt x="28161" y="199780"/>
                </a:lnTo>
                <a:lnTo>
                  <a:pt x="32692" y="200707"/>
                </a:lnTo>
                <a:lnTo>
                  <a:pt x="38252" y="201326"/>
                </a:lnTo>
                <a:lnTo>
                  <a:pt x="44498" y="201738"/>
                </a:lnTo>
                <a:lnTo>
                  <a:pt x="54826" y="202196"/>
                </a:lnTo>
                <a:lnTo>
                  <a:pt x="67781" y="202454"/>
                </a:lnTo>
                <a:lnTo>
                  <a:pt x="71804" y="202490"/>
                </a:lnTo>
                <a:lnTo>
                  <a:pt x="74487" y="201244"/>
                </a:lnTo>
                <a:lnTo>
                  <a:pt x="76276" y="199144"/>
                </a:lnTo>
                <a:lnTo>
                  <a:pt x="77468" y="196473"/>
                </a:lnTo>
                <a:lnTo>
                  <a:pt x="82180" y="190120"/>
                </a:lnTo>
                <a:lnTo>
                  <a:pt x="85214" y="186647"/>
                </a:lnTo>
                <a:lnTo>
                  <a:pt x="87237" y="183062"/>
                </a:lnTo>
                <a:lnTo>
                  <a:pt x="89484" y="175693"/>
                </a:lnTo>
                <a:lnTo>
                  <a:pt x="91354" y="171949"/>
                </a:lnTo>
                <a:lnTo>
                  <a:pt x="93870" y="168184"/>
                </a:lnTo>
                <a:lnTo>
                  <a:pt x="96817" y="164403"/>
                </a:lnTo>
                <a:lnTo>
                  <a:pt x="98783" y="160613"/>
                </a:lnTo>
                <a:lnTo>
                  <a:pt x="100093" y="156816"/>
                </a:lnTo>
                <a:lnTo>
                  <a:pt x="100965" y="153015"/>
                </a:lnTo>
                <a:lnTo>
                  <a:pt x="102818" y="147941"/>
                </a:lnTo>
                <a:lnTo>
                  <a:pt x="105323" y="142018"/>
                </a:lnTo>
                <a:lnTo>
                  <a:pt x="108263" y="135530"/>
                </a:lnTo>
                <a:lnTo>
                  <a:pt x="110222" y="129934"/>
                </a:lnTo>
                <a:lnTo>
                  <a:pt x="111529" y="124933"/>
                </a:lnTo>
                <a:lnTo>
                  <a:pt x="112400" y="120330"/>
                </a:lnTo>
                <a:lnTo>
                  <a:pt x="114251" y="114721"/>
                </a:lnTo>
                <a:lnTo>
                  <a:pt x="116755" y="108441"/>
                </a:lnTo>
                <a:lnTo>
                  <a:pt x="119694" y="101715"/>
                </a:lnTo>
                <a:lnTo>
                  <a:pt x="121654" y="95961"/>
                </a:lnTo>
                <a:lnTo>
                  <a:pt x="122960" y="90855"/>
                </a:lnTo>
                <a:lnTo>
                  <a:pt x="123830" y="86181"/>
                </a:lnTo>
                <a:lnTo>
                  <a:pt x="128185" y="67440"/>
                </a:lnTo>
                <a:lnTo>
                  <a:pt x="135260" y="38288"/>
                </a:lnTo>
                <a:lnTo>
                  <a:pt x="135842" y="37166"/>
                </a:lnTo>
                <a:lnTo>
                  <a:pt x="136229" y="37688"/>
                </a:lnTo>
                <a:lnTo>
                  <a:pt x="136487" y="39307"/>
                </a:lnTo>
                <a:lnTo>
                  <a:pt x="137928" y="42925"/>
                </a:lnTo>
                <a:lnTo>
                  <a:pt x="140160" y="47878"/>
                </a:lnTo>
                <a:lnTo>
                  <a:pt x="149368" y="66983"/>
                </a:lnTo>
                <a:lnTo>
                  <a:pt x="152867" y="74076"/>
                </a:lnTo>
                <a:lnTo>
                  <a:pt x="155198" y="80075"/>
                </a:lnTo>
                <a:lnTo>
                  <a:pt x="156753" y="85344"/>
                </a:lnTo>
                <a:lnTo>
                  <a:pt x="157790" y="90127"/>
                </a:lnTo>
                <a:lnTo>
                  <a:pt x="159751" y="95856"/>
                </a:lnTo>
                <a:lnTo>
                  <a:pt x="162328" y="102214"/>
                </a:lnTo>
                <a:lnTo>
                  <a:pt x="165317" y="108994"/>
                </a:lnTo>
                <a:lnTo>
                  <a:pt x="167308" y="117324"/>
                </a:lnTo>
                <a:lnTo>
                  <a:pt x="168637" y="126687"/>
                </a:lnTo>
                <a:lnTo>
                  <a:pt x="169522" y="136738"/>
                </a:lnTo>
                <a:lnTo>
                  <a:pt x="171382" y="144710"/>
                </a:lnTo>
                <a:lnTo>
                  <a:pt x="173892" y="151294"/>
                </a:lnTo>
                <a:lnTo>
                  <a:pt x="190684" y="184287"/>
                </a:lnTo>
                <a:lnTo>
                  <a:pt x="198114" y="199097"/>
                </a:lnTo>
                <a:lnTo>
                  <a:pt x="200604" y="205332"/>
                </a:lnTo>
                <a:lnTo>
                  <a:pt x="202264" y="210759"/>
                </a:lnTo>
                <a:lnTo>
                  <a:pt x="203370" y="215647"/>
                </a:lnTo>
                <a:lnTo>
                  <a:pt x="205377" y="218905"/>
                </a:lnTo>
                <a:lnTo>
                  <a:pt x="207986" y="221077"/>
                </a:lnTo>
                <a:lnTo>
                  <a:pt x="228443" y="2368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3"/>
          <p:cNvSpPr/>
          <p:nvPr/>
        </p:nvSpPr>
        <p:spPr>
          <a:xfrm>
            <a:off x="6351064" y="5977889"/>
            <a:ext cx="161792" cy="273792"/>
          </a:xfrm>
          <a:custGeom>
            <a:avLst/>
            <a:gdLst/>
            <a:ahLst/>
            <a:cxnLst/>
            <a:rect l="0" t="0" r="0" b="0"/>
            <a:pathLst>
              <a:path w="161792" h="273792">
                <a:moveTo>
                  <a:pt x="84025" y="0"/>
                </a:moveTo>
                <a:lnTo>
                  <a:pt x="58275" y="25751"/>
                </a:lnTo>
                <a:lnTo>
                  <a:pt x="54158" y="28597"/>
                </a:lnTo>
                <a:lnTo>
                  <a:pt x="50144" y="30495"/>
                </a:lnTo>
                <a:lnTo>
                  <a:pt x="46198" y="31760"/>
                </a:lnTo>
                <a:lnTo>
                  <a:pt x="42297" y="33873"/>
                </a:lnTo>
                <a:lnTo>
                  <a:pt x="38427" y="36553"/>
                </a:lnTo>
                <a:lnTo>
                  <a:pt x="34576" y="39608"/>
                </a:lnTo>
                <a:lnTo>
                  <a:pt x="29469" y="46726"/>
                </a:lnTo>
                <a:lnTo>
                  <a:pt x="23525" y="56550"/>
                </a:lnTo>
                <a:lnTo>
                  <a:pt x="17022" y="68181"/>
                </a:lnTo>
                <a:lnTo>
                  <a:pt x="11417" y="77204"/>
                </a:lnTo>
                <a:lnTo>
                  <a:pt x="6410" y="84489"/>
                </a:lnTo>
                <a:lnTo>
                  <a:pt x="1802" y="90616"/>
                </a:lnTo>
                <a:lnTo>
                  <a:pt x="0" y="95971"/>
                </a:lnTo>
                <a:lnTo>
                  <a:pt x="68" y="100811"/>
                </a:lnTo>
                <a:lnTo>
                  <a:pt x="3236" y="111636"/>
                </a:lnTo>
                <a:lnTo>
                  <a:pt x="7056" y="116503"/>
                </a:lnTo>
                <a:lnTo>
                  <a:pt x="9853" y="119579"/>
                </a:lnTo>
                <a:lnTo>
                  <a:pt x="12987" y="121630"/>
                </a:lnTo>
                <a:lnTo>
                  <a:pt x="16346" y="122996"/>
                </a:lnTo>
                <a:lnTo>
                  <a:pt x="19856" y="123907"/>
                </a:lnTo>
                <a:lnTo>
                  <a:pt x="23466" y="123245"/>
                </a:lnTo>
                <a:lnTo>
                  <a:pt x="27143" y="121534"/>
                </a:lnTo>
                <a:lnTo>
                  <a:pt x="30864" y="119122"/>
                </a:lnTo>
                <a:lnTo>
                  <a:pt x="38424" y="117515"/>
                </a:lnTo>
                <a:lnTo>
                  <a:pt x="48544" y="116444"/>
                </a:lnTo>
                <a:lnTo>
                  <a:pt x="69527" y="115253"/>
                </a:lnTo>
                <a:lnTo>
                  <a:pt x="83085" y="114724"/>
                </a:lnTo>
                <a:lnTo>
                  <a:pt x="91019" y="115852"/>
                </a:lnTo>
                <a:lnTo>
                  <a:pt x="100118" y="117875"/>
                </a:lnTo>
                <a:lnTo>
                  <a:pt x="123893" y="124179"/>
                </a:lnTo>
                <a:lnTo>
                  <a:pt x="127114" y="125966"/>
                </a:lnTo>
                <a:lnTo>
                  <a:pt x="130531" y="128427"/>
                </a:lnTo>
                <a:lnTo>
                  <a:pt x="134079" y="131339"/>
                </a:lnTo>
                <a:lnTo>
                  <a:pt x="137715" y="134549"/>
                </a:lnTo>
                <a:lnTo>
                  <a:pt x="145141" y="141503"/>
                </a:lnTo>
                <a:lnTo>
                  <a:pt x="156462" y="152558"/>
                </a:lnTo>
                <a:lnTo>
                  <a:pt x="158986" y="156316"/>
                </a:lnTo>
                <a:lnTo>
                  <a:pt x="161791" y="163877"/>
                </a:lnTo>
                <a:lnTo>
                  <a:pt x="161269" y="170211"/>
                </a:lnTo>
                <a:lnTo>
                  <a:pt x="159651" y="178244"/>
                </a:lnTo>
                <a:lnTo>
                  <a:pt x="157303" y="187410"/>
                </a:lnTo>
                <a:lnTo>
                  <a:pt x="155737" y="194790"/>
                </a:lnTo>
                <a:lnTo>
                  <a:pt x="154693" y="200980"/>
                </a:lnTo>
                <a:lnTo>
                  <a:pt x="153997" y="206377"/>
                </a:lnTo>
                <a:lnTo>
                  <a:pt x="152263" y="211245"/>
                </a:lnTo>
                <a:lnTo>
                  <a:pt x="149837" y="215760"/>
                </a:lnTo>
                <a:lnTo>
                  <a:pt x="146950" y="220040"/>
                </a:lnTo>
                <a:lnTo>
                  <a:pt x="143755" y="224163"/>
                </a:lnTo>
                <a:lnTo>
                  <a:pt x="140355" y="228182"/>
                </a:lnTo>
                <a:lnTo>
                  <a:pt x="136819" y="232132"/>
                </a:lnTo>
                <a:lnTo>
                  <a:pt x="129503" y="239907"/>
                </a:lnTo>
                <a:lnTo>
                  <a:pt x="114458" y="255246"/>
                </a:lnTo>
                <a:lnTo>
                  <a:pt x="110664" y="257794"/>
                </a:lnTo>
                <a:lnTo>
                  <a:pt x="106865" y="259493"/>
                </a:lnTo>
                <a:lnTo>
                  <a:pt x="103062" y="260625"/>
                </a:lnTo>
                <a:lnTo>
                  <a:pt x="79505" y="268287"/>
                </a:lnTo>
                <a:lnTo>
                  <a:pt x="72123" y="270298"/>
                </a:lnTo>
                <a:lnTo>
                  <a:pt x="65930" y="271639"/>
                </a:lnTo>
                <a:lnTo>
                  <a:pt x="52935" y="273791"/>
                </a:lnTo>
                <a:lnTo>
                  <a:pt x="48058" y="272698"/>
                </a:lnTo>
                <a:lnTo>
                  <a:pt x="40998" y="270698"/>
                </a:lnTo>
                <a:lnTo>
                  <a:pt x="32480" y="268096"/>
                </a:lnTo>
                <a:lnTo>
                  <a:pt x="26802" y="265091"/>
                </a:lnTo>
                <a:lnTo>
                  <a:pt x="23016" y="261817"/>
                </a:lnTo>
                <a:lnTo>
                  <a:pt x="15445" y="2514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4"/>
          <p:cNvSpPr/>
          <p:nvPr/>
        </p:nvSpPr>
        <p:spPr>
          <a:xfrm>
            <a:off x="6469379" y="5955785"/>
            <a:ext cx="240031" cy="250688"/>
          </a:xfrm>
          <a:custGeom>
            <a:avLst/>
            <a:gdLst/>
            <a:ahLst/>
            <a:cxnLst/>
            <a:rect l="0" t="0" r="0" b="0"/>
            <a:pathLst>
              <a:path w="240031" h="250688">
                <a:moveTo>
                  <a:pt x="0" y="124974"/>
                </a:moveTo>
                <a:lnTo>
                  <a:pt x="0" y="131042"/>
                </a:lnTo>
                <a:lnTo>
                  <a:pt x="1271" y="134099"/>
                </a:lnTo>
                <a:lnTo>
                  <a:pt x="6068" y="140883"/>
                </a:lnTo>
                <a:lnTo>
                  <a:pt x="9842" y="145775"/>
                </a:lnTo>
                <a:lnTo>
                  <a:pt x="11641" y="146461"/>
                </a:lnTo>
                <a:lnTo>
                  <a:pt x="17028" y="147224"/>
                </a:lnTo>
                <a:lnTo>
                  <a:pt x="20242" y="146158"/>
                </a:lnTo>
                <a:lnTo>
                  <a:pt x="27200" y="141586"/>
                </a:lnTo>
                <a:lnTo>
                  <a:pt x="34527" y="138707"/>
                </a:lnTo>
                <a:lnTo>
                  <a:pt x="38258" y="137940"/>
                </a:lnTo>
                <a:lnTo>
                  <a:pt x="43285" y="136158"/>
                </a:lnTo>
                <a:lnTo>
                  <a:pt x="49177" y="133700"/>
                </a:lnTo>
                <a:lnTo>
                  <a:pt x="55645" y="130791"/>
                </a:lnTo>
                <a:lnTo>
                  <a:pt x="61227" y="128852"/>
                </a:lnTo>
                <a:lnTo>
                  <a:pt x="66218" y="127560"/>
                </a:lnTo>
                <a:lnTo>
                  <a:pt x="70816" y="126698"/>
                </a:lnTo>
                <a:lnTo>
                  <a:pt x="76420" y="124854"/>
                </a:lnTo>
                <a:lnTo>
                  <a:pt x="82697" y="122354"/>
                </a:lnTo>
                <a:lnTo>
                  <a:pt x="89422" y="119417"/>
                </a:lnTo>
                <a:lnTo>
                  <a:pt x="95175" y="116190"/>
                </a:lnTo>
                <a:lnTo>
                  <a:pt x="100280" y="112768"/>
                </a:lnTo>
                <a:lnTo>
                  <a:pt x="104953" y="109217"/>
                </a:lnTo>
                <a:lnTo>
                  <a:pt x="110610" y="105579"/>
                </a:lnTo>
                <a:lnTo>
                  <a:pt x="116920" y="101884"/>
                </a:lnTo>
                <a:lnTo>
                  <a:pt x="123667" y="98151"/>
                </a:lnTo>
                <a:lnTo>
                  <a:pt x="130704" y="93122"/>
                </a:lnTo>
                <a:lnTo>
                  <a:pt x="137937" y="87230"/>
                </a:lnTo>
                <a:lnTo>
                  <a:pt x="151476" y="75179"/>
                </a:lnTo>
                <a:lnTo>
                  <a:pt x="161726" y="65590"/>
                </a:lnTo>
                <a:lnTo>
                  <a:pt x="166238" y="58715"/>
                </a:lnTo>
                <a:lnTo>
                  <a:pt x="170516" y="50322"/>
                </a:lnTo>
                <a:lnTo>
                  <a:pt x="174637" y="40916"/>
                </a:lnTo>
                <a:lnTo>
                  <a:pt x="177385" y="33375"/>
                </a:lnTo>
                <a:lnTo>
                  <a:pt x="179216" y="27078"/>
                </a:lnTo>
                <a:lnTo>
                  <a:pt x="180438" y="21610"/>
                </a:lnTo>
                <a:lnTo>
                  <a:pt x="179983" y="16695"/>
                </a:lnTo>
                <a:lnTo>
                  <a:pt x="178409" y="12148"/>
                </a:lnTo>
                <a:lnTo>
                  <a:pt x="176089" y="7847"/>
                </a:lnTo>
                <a:lnTo>
                  <a:pt x="173272" y="4980"/>
                </a:lnTo>
                <a:lnTo>
                  <a:pt x="170125" y="3068"/>
                </a:lnTo>
                <a:lnTo>
                  <a:pt x="163241" y="944"/>
                </a:lnTo>
                <a:lnTo>
                  <a:pt x="155949" y="0"/>
                </a:lnTo>
                <a:lnTo>
                  <a:pt x="152226" y="1018"/>
                </a:lnTo>
                <a:lnTo>
                  <a:pt x="148474" y="2967"/>
                </a:lnTo>
                <a:lnTo>
                  <a:pt x="144704" y="5536"/>
                </a:lnTo>
                <a:lnTo>
                  <a:pt x="140919" y="7249"/>
                </a:lnTo>
                <a:lnTo>
                  <a:pt x="137127" y="8391"/>
                </a:lnTo>
                <a:lnTo>
                  <a:pt x="133328" y="9152"/>
                </a:lnTo>
                <a:lnTo>
                  <a:pt x="128255" y="12199"/>
                </a:lnTo>
                <a:lnTo>
                  <a:pt x="122334" y="16771"/>
                </a:lnTo>
                <a:lnTo>
                  <a:pt x="115846" y="22359"/>
                </a:lnTo>
                <a:lnTo>
                  <a:pt x="110251" y="27354"/>
                </a:lnTo>
                <a:lnTo>
                  <a:pt x="100647" y="36291"/>
                </a:lnTo>
                <a:lnTo>
                  <a:pt x="96309" y="41722"/>
                </a:lnTo>
                <a:lnTo>
                  <a:pt x="92146" y="47883"/>
                </a:lnTo>
                <a:lnTo>
                  <a:pt x="88101" y="54529"/>
                </a:lnTo>
                <a:lnTo>
                  <a:pt x="84134" y="64041"/>
                </a:lnTo>
                <a:lnTo>
                  <a:pt x="80220" y="75463"/>
                </a:lnTo>
                <a:lnTo>
                  <a:pt x="76340" y="88156"/>
                </a:lnTo>
                <a:lnTo>
                  <a:pt x="72484" y="99159"/>
                </a:lnTo>
                <a:lnTo>
                  <a:pt x="68642" y="109034"/>
                </a:lnTo>
                <a:lnTo>
                  <a:pt x="64812" y="118158"/>
                </a:lnTo>
                <a:lnTo>
                  <a:pt x="62257" y="125510"/>
                </a:lnTo>
                <a:lnTo>
                  <a:pt x="60555" y="131681"/>
                </a:lnTo>
                <a:lnTo>
                  <a:pt x="59420" y="137066"/>
                </a:lnTo>
                <a:lnTo>
                  <a:pt x="58664" y="144465"/>
                </a:lnTo>
                <a:lnTo>
                  <a:pt x="58159" y="153208"/>
                </a:lnTo>
                <a:lnTo>
                  <a:pt x="57823" y="162847"/>
                </a:lnTo>
                <a:lnTo>
                  <a:pt x="58869" y="174353"/>
                </a:lnTo>
                <a:lnTo>
                  <a:pt x="60836" y="187103"/>
                </a:lnTo>
                <a:lnTo>
                  <a:pt x="67050" y="219797"/>
                </a:lnTo>
                <a:lnTo>
                  <a:pt x="68831" y="223749"/>
                </a:lnTo>
                <a:lnTo>
                  <a:pt x="74195" y="231528"/>
                </a:lnTo>
                <a:lnTo>
                  <a:pt x="80813" y="239219"/>
                </a:lnTo>
                <a:lnTo>
                  <a:pt x="89341" y="248436"/>
                </a:lnTo>
                <a:lnTo>
                  <a:pt x="91311" y="249192"/>
                </a:lnTo>
                <a:lnTo>
                  <a:pt x="96886" y="250033"/>
                </a:lnTo>
                <a:lnTo>
                  <a:pt x="103598" y="250406"/>
                </a:lnTo>
                <a:lnTo>
                  <a:pt x="110813" y="250572"/>
                </a:lnTo>
                <a:lnTo>
                  <a:pt x="129583" y="250687"/>
                </a:lnTo>
                <a:lnTo>
                  <a:pt x="133379" y="249423"/>
                </a:lnTo>
                <a:lnTo>
                  <a:pt x="137179" y="247310"/>
                </a:lnTo>
                <a:lnTo>
                  <a:pt x="140984" y="244631"/>
                </a:lnTo>
                <a:lnTo>
                  <a:pt x="146059" y="241576"/>
                </a:lnTo>
                <a:lnTo>
                  <a:pt x="151983" y="238268"/>
                </a:lnTo>
                <a:lnTo>
                  <a:pt x="158473" y="234794"/>
                </a:lnTo>
                <a:lnTo>
                  <a:pt x="164068" y="232477"/>
                </a:lnTo>
                <a:lnTo>
                  <a:pt x="169070" y="230933"/>
                </a:lnTo>
                <a:lnTo>
                  <a:pt x="173673" y="229904"/>
                </a:lnTo>
                <a:lnTo>
                  <a:pt x="178012" y="227947"/>
                </a:lnTo>
                <a:lnTo>
                  <a:pt x="182175" y="225372"/>
                </a:lnTo>
                <a:lnTo>
                  <a:pt x="186220" y="222387"/>
                </a:lnTo>
                <a:lnTo>
                  <a:pt x="190187" y="219126"/>
                </a:lnTo>
                <a:lnTo>
                  <a:pt x="194101" y="215682"/>
                </a:lnTo>
                <a:lnTo>
                  <a:pt x="197982" y="212116"/>
                </a:lnTo>
                <a:lnTo>
                  <a:pt x="205678" y="204768"/>
                </a:lnTo>
                <a:lnTo>
                  <a:pt x="209509" y="201029"/>
                </a:lnTo>
                <a:lnTo>
                  <a:pt x="214603" y="197268"/>
                </a:lnTo>
                <a:lnTo>
                  <a:pt x="220539" y="193490"/>
                </a:lnTo>
                <a:lnTo>
                  <a:pt x="240030" y="1821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5"/>
          <p:cNvSpPr/>
          <p:nvPr/>
        </p:nvSpPr>
        <p:spPr>
          <a:xfrm>
            <a:off x="5463540" y="4514850"/>
            <a:ext cx="285751" cy="91440"/>
          </a:xfrm>
          <a:custGeom>
            <a:avLst/>
            <a:gdLst/>
            <a:ahLst/>
            <a:cxnLst/>
            <a:rect l="0" t="0" r="0" b="0"/>
            <a:pathLst>
              <a:path w="285751" h="91440">
                <a:moveTo>
                  <a:pt x="0" y="0"/>
                </a:moveTo>
                <a:lnTo>
                  <a:pt x="30339" y="12135"/>
                </a:lnTo>
                <a:lnTo>
                  <a:pt x="75714" y="28253"/>
                </a:lnTo>
                <a:lnTo>
                  <a:pt x="103815" y="37885"/>
                </a:lnTo>
                <a:lnTo>
                  <a:pt x="132710" y="46846"/>
                </a:lnTo>
                <a:lnTo>
                  <a:pt x="285750" y="914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6"/>
          <p:cNvSpPr/>
          <p:nvPr/>
        </p:nvSpPr>
        <p:spPr>
          <a:xfrm>
            <a:off x="5635187" y="4274820"/>
            <a:ext cx="175993" cy="240031"/>
          </a:xfrm>
          <a:custGeom>
            <a:avLst/>
            <a:gdLst/>
            <a:ahLst/>
            <a:cxnLst/>
            <a:rect l="0" t="0" r="0" b="0"/>
            <a:pathLst>
              <a:path w="175993" h="240031">
                <a:moveTo>
                  <a:pt x="45522" y="240030"/>
                </a:moveTo>
                <a:lnTo>
                  <a:pt x="57658" y="233962"/>
                </a:lnTo>
                <a:lnTo>
                  <a:pt x="62503" y="230904"/>
                </a:lnTo>
                <a:lnTo>
                  <a:pt x="67003" y="227596"/>
                </a:lnTo>
                <a:lnTo>
                  <a:pt x="77282" y="219229"/>
                </a:lnTo>
                <a:lnTo>
                  <a:pt x="82074" y="214698"/>
                </a:lnTo>
                <a:lnTo>
                  <a:pt x="85130" y="211712"/>
                </a:lnTo>
                <a:lnTo>
                  <a:pt x="87168" y="205911"/>
                </a:lnTo>
                <a:lnTo>
                  <a:pt x="88526" y="198234"/>
                </a:lnTo>
                <a:lnTo>
                  <a:pt x="89432" y="189305"/>
                </a:lnTo>
                <a:lnTo>
                  <a:pt x="90035" y="182084"/>
                </a:lnTo>
                <a:lnTo>
                  <a:pt x="90438" y="175999"/>
                </a:lnTo>
                <a:lnTo>
                  <a:pt x="90706" y="170672"/>
                </a:lnTo>
                <a:lnTo>
                  <a:pt x="89615" y="165851"/>
                </a:lnTo>
                <a:lnTo>
                  <a:pt x="87617" y="161368"/>
                </a:lnTo>
                <a:lnTo>
                  <a:pt x="85016" y="157108"/>
                </a:lnTo>
                <a:lnTo>
                  <a:pt x="83281" y="152998"/>
                </a:lnTo>
                <a:lnTo>
                  <a:pt x="82125" y="148989"/>
                </a:lnTo>
                <a:lnTo>
                  <a:pt x="81354" y="145046"/>
                </a:lnTo>
                <a:lnTo>
                  <a:pt x="77030" y="137337"/>
                </a:lnTo>
                <a:lnTo>
                  <a:pt x="70337" y="127118"/>
                </a:lnTo>
                <a:lnTo>
                  <a:pt x="62066" y="115225"/>
                </a:lnTo>
                <a:lnTo>
                  <a:pt x="56552" y="106026"/>
                </a:lnTo>
                <a:lnTo>
                  <a:pt x="52875" y="98624"/>
                </a:lnTo>
                <a:lnTo>
                  <a:pt x="50424" y="92419"/>
                </a:lnTo>
                <a:lnTo>
                  <a:pt x="47521" y="87012"/>
                </a:lnTo>
                <a:lnTo>
                  <a:pt x="44315" y="82138"/>
                </a:lnTo>
                <a:lnTo>
                  <a:pt x="40907" y="77618"/>
                </a:lnTo>
                <a:lnTo>
                  <a:pt x="37366" y="73335"/>
                </a:lnTo>
                <a:lnTo>
                  <a:pt x="33735" y="69210"/>
                </a:lnTo>
                <a:lnTo>
                  <a:pt x="30044" y="65190"/>
                </a:lnTo>
                <a:lnTo>
                  <a:pt x="26313" y="62510"/>
                </a:lnTo>
                <a:lnTo>
                  <a:pt x="22556" y="60723"/>
                </a:lnTo>
                <a:lnTo>
                  <a:pt x="18782" y="59532"/>
                </a:lnTo>
                <a:lnTo>
                  <a:pt x="14996" y="58737"/>
                </a:lnTo>
                <a:lnTo>
                  <a:pt x="11201" y="58208"/>
                </a:lnTo>
                <a:lnTo>
                  <a:pt x="7401" y="57855"/>
                </a:lnTo>
                <a:lnTo>
                  <a:pt x="4868" y="58890"/>
                </a:lnTo>
                <a:lnTo>
                  <a:pt x="3180" y="60850"/>
                </a:lnTo>
                <a:lnTo>
                  <a:pt x="2054" y="63426"/>
                </a:lnTo>
                <a:lnTo>
                  <a:pt x="803" y="69676"/>
                </a:lnTo>
                <a:lnTo>
                  <a:pt x="247" y="76687"/>
                </a:lnTo>
                <a:lnTo>
                  <a:pt x="0" y="84036"/>
                </a:lnTo>
                <a:lnTo>
                  <a:pt x="1205" y="89044"/>
                </a:lnTo>
                <a:lnTo>
                  <a:pt x="3277" y="94922"/>
                </a:lnTo>
                <a:lnTo>
                  <a:pt x="5929" y="101381"/>
                </a:lnTo>
                <a:lnTo>
                  <a:pt x="7697" y="106957"/>
                </a:lnTo>
                <a:lnTo>
                  <a:pt x="8875" y="111945"/>
                </a:lnTo>
                <a:lnTo>
                  <a:pt x="9661" y="116540"/>
                </a:lnTo>
                <a:lnTo>
                  <a:pt x="15265" y="124683"/>
                </a:lnTo>
                <a:lnTo>
                  <a:pt x="24081" y="135192"/>
                </a:lnTo>
                <a:lnTo>
                  <a:pt x="43613" y="156605"/>
                </a:lnTo>
                <a:lnTo>
                  <a:pt x="56527" y="170355"/>
                </a:lnTo>
                <a:lnTo>
                  <a:pt x="61749" y="174530"/>
                </a:lnTo>
                <a:lnTo>
                  <a:pt x="66500" y="177313"/>
                </a:lnTo>
                <a:lnTo>
                  <a:pt x="70938" y="179168"/>
                </a:lnTo>
                <a:lnTo>
                  <a:pt x="73896" y="181676"/>
                </a:lnTo>
                <a:lnTo>
                  <a:pt x="75869" y="184617"/>
                </a:lnTo>
                <a:lnTo>
                  <a:pt x="77183" y="187848"/>
                </a:lnTo>
                <a:lnTo>
                  <a:pt x="79329" y="190002"/>
                </a:lnTo>
                <a:lnTo>
                  <a:pt x="82031" y="191438"/>
                </a:lnTo>
                <a:lnTo>
                  <a:pt x="85101" y="192395"/>
                </a:lnTo>
                <a:lnTo>
                  <a:pt x="88419" y="193033"/>
                </a:lnTo>
                <a:lnTo>
                  <a:pt x="91900" y="193459"/>
                </a:lnTo>
                <a:lnTo>
                  <a:pt x="95491" y="193742"/>
                </a:lnTo>
                <a:lnTo>
                  <a:pt x="100425" y="195201"/>
                </a:lnTo>
                <a:lnTo>
                  <a:pt x="106254" y="197444"/>
                </a:lnTo>
                <a:lnTo>
                  <a:pt x="112680" y="200209"/>
                </a:lnTo>
                <a:lnTo>
                  <a:pt x="118234" y="200783"/>
                </a:lnTo>
                <a:lnTo>
                  <a:pt x="123207" y="199895"/>
                </a:lnTo>
                <a:lnTo>
                  <a:pt x="127792" y="198033"/>
                </a:lnTo>
                <a:lnTo>
                  <a:pt x="133389" y="196792"/>
                </a:lnTo>
                <a:lnTo>
                  <a:pt x="139660" y="195964"/>
                </a:lnTo>
                <a:lnTo>
                  <a:pt x="146381" y="195413"/>
                </a:lnTo>
                <a:lnTo>
                  <a:pt x="152131" y="192505"/>
                </a:lnTo>
                <a:lnTo>
                  <a:pt x="157235" y="188026"/>
                </a:lnTo>
                <a:lnTo>
                  <a:pt x="161908" y="182500"/>
                </a:lnTo>
                <a:lnTo>
                  <a:pt x="166292" y="176277"/>
                </a:lnTo>
                <a:lnTo>
                  <a:pt x="170486" y="169588"/>
                </a:lnTo>
                <a:lnTo>
                  <a:pt x="174552" y="162588"/>
                </a:lnTo>
                <a:lnTo>
                  <a:pt x="175992" y="154112"/>
                </a:lnTo>
                <a:lnTo>
                  <a:pt x="175682" y="144651"/>
                </a:lnTo>
                <a:lnTo>
                  <a:pt x="174206" y="134534"/>
                </a:lnTo>
                <a:lnTo>
                  <a:pt x="173221" y="122709"/>
                </a:lnTo>
                <a:lnTo>
                  <a:pt x="172565" y="109746"/>
                </a:lnTo>
                <a:lnTo>
                  <a:pt x="171641" y="74004"/>
                </a:lnTo>
                <a:lnTo>
                  <a:pt x="171512" y="64576"/>
                </a:lnTo>
                <a:lnTo>
                  <a:pt x="170155" y="55750"/>
                </a:lnTo>
                <a:lnTo>
                  <a:pt x="167981" y="47327"/>
                </a:lnTo>
                <a:lnTo>
                  <a:pt x="165262" y="39171"/>
                </a:lnTo>
                <a:lnTo>
                  <a:pt x="162179" y="31194"/>
                </a:lnTo>
                <a:lnTo>
                  <a:pt x="158853" y="23336"/>
                </a:lnTo>
                <a:lnTo>
                  <a:pt x="1483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7"/>
          <p:cNvSpPr/>
          <p:nvPr/>
        </p:nvSpPr>
        <p:spPr>
          <a:xfrm>
            <a:off x="5704982" y="4023359"/>
            <a:ext cx="500491" cy="386599"/>
          </a:xfrm>
          <a:custGeom>
            <a:avLst/>
            <a:gdLst/>
            <a:ahLst/>
            <a:cxnLst/>
            <a:rect l="0" t="0" r="0" b="0"/>
            <a:pathLst>
              <a:path w="500491" h="386599">
                <a:moveTo>
                  <a:pt x="32877" y="91441"/>
                </a:moveTo>
                <a:lnTo>
                  <a:pt x="14674" y="91441"/>
                </a:lnTo>
                <a:lnTo>
                  <a:pt x="9312" y="92711"/>
                </a:lnTo>
                <a:lnTo>
                  <a:pt x="5737" y="94827"/>
                </a:lnTo>
                <a:lnTo>
                  <a:pt x="3354" y="97508"/>
                </a:lnTo>
                <a:lnTo>
                  <a:pt x="1765" y="101836"/>
                </a:lnTo>
                <a:lnTo>
                  <a:pt x="0" y="113417"/>
                </a:lnTo>
                <a:lnTo>
                  <a:pt x="799" y="121331"/>
                </a:lnTo>
                <a:lnTo>
                  <a:pt x="2602" y="130418"/>
                </a:lnTo>
                <a:lnTo>
                  <a:pt x="5074" y="140286"/>
                </a:lnTo>
                <a:lnTo>
                  <a:pt x="7992" y="150674"/>
                </a:lnTo>
                <a:lnTo>
                  <a:pt x="14620" y="172377"/>
                </a:lnTo>
                <a:lnTo>
                  <a:pt x="18166" y="182228"/>
                </a:lnTo>
                <a:lnTo>
                  <a:pt x="21800" y="191335"/>
                </a:lnTo>
                <a:lnTo>
                  <a:pt x="25493" y="199947"/>
                </a:lnTo>
                <a:lnTo>
                  <a:pt x="29224" y="205688"/>
                </a:lnTo>
                <a:lnTo>
                  <a:pt x="32982" y="209515"/>
                </a:lnTo>
                <a:lnTo>
                  <a:pt x="44339" y="218289"/>
                </a:lnTo>
                <a:lnTo>
                  <a:pt x="55747" y="228932"/>
                </a:lnTo>
                <a:lnTo>
                  <a:pt x="59554" y="232631"/>
                </a:lnTo>
                <a:lnTo>
                  <a:pt x="63362" y="235098"/>
                </a:lnTo>
                <a:lnTo>
                  <a:pt x="70980" y="237838"/>
                </a:lnTo>
                <a:lnTo>
                  <a:pt x="81985" y="239056"/>
                </a:lnTo>
                <a:lnTo>
                  <a:pt x="94073" y="239597"/>
                </a:lnTo>
                <a:lnTo>
                  <a:pt x="110159" y="239974"/>
                </a:lnTo>
                <a:lnTo>
                  <a:pt x="111068" y="238722"/>
                </a:lnTo>
                <a:lnTo>
                  <a:pt x="112079" y="233946"/>
                </a:lnTo>
                <a:lnTo>
                  <a:pt x="112648" y="224117"/>
                </a:lnTo>
                <a:lnTo>
                  <a:pt x="111458" y="220531"/>
                </a:lnTo>
                <a:lnTo>
                  <a:pt x="106749" y="213161"/>
                </a:lnTo>
                <a:lnTo>
                  <a:pt x="103715" y="206877"/>
                </a:lnTo>
                <a:lnTo>
                  <a:pt x="100422" y="198879"/>
                </a:lnTo>
                <a:lnTo>
                  <a:pt x="96958" y="189736"/>
                </a:lnTo>
                <a:lnTo>
                  <a:pt x="93378" y="182371"/>
                </a:lnTo>
                <a:lnTo>
                  <a:pt x="86013" y="170800"/>
                </a:lnTo>
                <a:lnTo>
                  <a:pt x="78507" y="161425"/>
                </a:lnTo>
                <a:lnTo>
                  <a:pt x="74727" y="157147"/>
                </a:lnTo>
                <a:lnTo>
                  <a:pt x="72207" y="153025"/>
                </a:lnTo>
                <a:lnTo>
                  <a:pt x="67391" y="141155"/>
                </a:lnTo>
                <a:lnTo>
                  <a:pt x="61763" y="133433"/>
                </a:lnTo>
                <a:lnTo>
                  <a:pt x="58485" y="130865"/>
                </a:lnTo>
                <a:lnTo>
                  <a:pt x="55029" y="129154"/>
                </a:lnTo>
                <a:lnTo>
                  <a:pt x="51455" y="128013"/>
                </a:lnTo>
                <a:lnTo>
                  <a:pt x="49072" y="125982"/>
                </a:lnTo>
                <a:lnTo>
                  <a:pt x="47485" y="123358"/>
                </a:lnTo>
                <a:lnTo>
                  <a:pt x="46425" y="120339"/>
                </a:lnTo>
                <a:lnTo>
                  <a:pt x="44450" y="118326"/>
                </a:lnTo>
                <a:lnTo>
                  <a:pt x="41862" y="116984"/>
                </a:lnTo>
                <a:lnTo>
                  <a:pt x="38867" y="116090"/>
                </a:lnTo>
                <a:lnTo>
                  <a:pt x="32153" y="111709"/>
                </a:lnTo>
                <a:lnTo>
                  <a:pt x="19001" y="100260"/>
                </a:lnTo>
                <a:lnTo>
                  <a:pt x="10543" y="91957"/>
                </a:lnTo>
                <a:lnTo>
                  <a:pt x="22309" y="97661"/>
                </a:lnTo>
                <a:lnTo>
                  <a:pt x="31567" y="100555"/>
                </a:lnTo>
                <a:lnTo>
                  <a:pt x="41185" y="101841"/>
                </a:lnTo>
                <a:lnTo>
                  <a:pt x="53926" y="102413"/>
                </a:lnTo>
                <a:lnTo>
                  <a:pt x="59610" y="103835"/>
                </a:lnTo>
                <a:lnTo>
                  <a:pt x="69312" y="108803"/>
                </a:lnTo>
                <a:lnTo>
                  <a:pt x="80027" y="111906"/>
                </a:lnTo>
                <a:lnTo>
                  <a:pt x="94791" y="115244"/>
                </a:lnTo>
                <a:lnTo>
                  <a:pt x="112253" y="118739"/>
                </a:lnTo>
                <a:lnTo>
                  <a:pt x="126434" y="122339"/>
                </a:lnTo>
                <a:lnTo>
                  <a:pt x="138429" y="126010"/>
                </a:lnTo>
                <a:lnTo>
                  <a:pt x="148965" y="129727"/>
                </a:lnTo>
                <a:lnTo>
                  <a:pt x="161070" y="133474"/>
                </a:lnTo>
                <a:lnTo>
                  <a:pt x="188065" y="141025"/>
                </a:lnTo>
                <a:lnTo>
                  <a:pt x="199836" y="143547"/>
                </a:lnTo>
                <a:lnTo>
                  <a:pt x="210223" y="145228"/>
                </a:lnTo>
                <a:lnTo>
                  <a:pt x="219688" y="146349"/>
                </a:lnTo>
                <a:lnTo>
                  <a:pt x="228537" y="148366"/>
                </a:lnTo>
                <a:lnTo>
                  <a:pt x="236978" y="150981"/>
                </a:lnTo>
                <a:lnTo>
                  <a:pt x="254399" y="157273"/>
                </a:lnTo>
                <a:lnTo>
                  <a:pt x="274841" y="164303"/>
                </a:lnTo>
                <a:lnTo>
                  <a:pt x="284357" y="167955"/>
                </a:lnTo>
                <a:lnTo>
                  <a:pt x="293241" y="171660"/>
                </a:lnTo>
                <a:lnTo>
                  <a:pt x="301703" y="175400"/>
                </a:lnTo>
                <a:lnTo>
                  <a:pt x="317879" y="182943"/>
                </a:lnTo>
                <a:lnTo>
                  <a:pt x="348960" y="198133"/>
                </a:lnTo>
                <a:lnTo>
                  <a:pt x="360895" y="205746"/>
                </a:lnTo>
                <a:lnTo>
                  <a:pt x="375513" y="215903"/>
                </a:lnTo>
                <a:lnTo>
                  <a:pt x="403177" y="233117"/>
                </a:lnTo>
                <a:lnTo>
                  <a:pt x="414363" y="241772"/>
                </a:lnTo>
                <a:lnTo>
                  <a:pt x="423092" y="250081"/>
                </a:lnTo>
                <a:lnTo>
                  <a:pt x="430180" y="258161"/>
                </a:lnTo>
                <a:lnTo>
                  <a:pt x="437446" y="264818"/>
                </a:lnTo>
                <a:lnTo>
                  <a:pt x="452292" y="275600"/>
                </a:lnTo>
                <a:lnTo>
                  <a:pt x="463971" y="284626"/>
                </a:lnTo>
                <a:lnTo>
                  <a:pt x="468863" y="288811"/>
                </a:lnTo>
                <a:lnTo>
                  <a:pt x="472125" y="294141"/>
                </a:lnTo>
                <a:lnTo>
                  <a:pt x="474299" y="300234"/>
                </a:lnTo>
                <a:lnTo>
                  <a:pt x="475749" y="306836"/>
                </a:lnTo>
                <a:lnTo>
                  <a:pt x="479255" y="315047"/>
                </a:lnTo>
                <a:lnTo>
                  <a:pt x="484132" y="324332"/>
                </a:lnTo>
                <a:lnTo>
                  <a:pt x="489924" y="334331"/>
                </a:lnTo>
                <a:lnTo>
                  <a:pt x="493785" y="343538"/>
                </a:lnTo>
                <a:lnTo>
                  <a:pt x="496360" y="352216"/>
                </a:lnTo>
                <a:lnTo>
                  <a:pt x="500490" y="372257"/>
                </a:lnTo>
                <a:lnTo>
                  <a:pt x="498289" y="375171"/>
                </a:lnTo>
                <a:lnTo>
                  <a:pt x="489071" y="381796"/>
                </a:lnTo>
                <a:lnTo>
                  <a:pt x="479893" y="385587"/>
                </a:lnTo>
                <a:lnTo>
                  <a:pt x="475668" y="386598"/>
                </a:lnTo>
                <a:lnTo>
                  <a:pt x="471581" y="386002"/>
                </a:lnTo>
                <a:lnTo>
                  <a:pt x="467586" y="384335"/>
                </a:lnTo>
                <a:lnTo>
                  <a:pt x="463653" y="381953"/>
                </a:lnTo>
                <a:lnTo>
                  <a:pt x="455897" y="379307"/>
                </a:lnTo>
                <a:lnTo>
                  <a:pt x="446945" y="376861"/>
                </a:lnTo>
                <a:lnTo>
                  <a:pt x="434501" y="371541"/>
                </a:lnTo>
                <a:lnTo>
                  <a:pt x="423890" y="368329"/>
                </a:lnTo>
                <a:lnTo>
                  <a:pt x="413671" y="365632"/>
                </a:lnTo>
                <a:lnTo>
                  <a:pt x="400663" y="360200"/>
                </a:lnTo>
                <a:lnTo>
                  <a:pt x="385126" y="350002"/>
                </a:lnTo>
                <a:lnTo>
                  <a:pt x="373159" y="342670"/>
                </a:lnTo>
                <a:lnTo>
                  <a:pt x="358104" y="332638"/>
                </a:lnTo>
                <a:lnTo>
                  <a:pt x="348755" y="324629"/>
                </a:lnTo>
                <a:lnTo>
                  <a:pt x="330748" y="308110"/>
                </a:lnTo>
                <a:lnTo>
                  <a:pt x="318511" y="296535"/>
                </a:lnTo>
                <a:lnTo>
                  <a:pt x="298414" y="276810"/>
                </a:lnTo>
                <a:lnTo>
                  <a:pt x="292452" y="268360"/>
                </a:lnTo>
                <a:lnTo>
                  <a:pt x="287208" y="258917"/>
                </a:lnTo>
                <a:lnTo>
                  <a:pt x="282441" y="248812"/>
                </a:lnTo>
                <a:lnTo>
                  <a:pt x="270372" y="220650"/>
                </a:lnTo>
                <a:lnTo>
                  <a:pt x="257810" y="190777"/>
                </a:lnTo>
                <a:lnTo>
                  <a:pt x="247994" y="169033"/>
                </a:lnTo>
                <a:lnTo>
                  <a:pt x="243599" y="153329"/>
                </a:lnTo>
                <a:lnTo>
                  <a:pt x="239398" y="133969"/>
                </a:lnTo>
                <a:lnTo>
                  <a:pt x="235328" y="112173"/>
                </a:lnTo>
                <a:lnTo>
                  <a:pt x="231345" y="95102"/>
                </a:lnTo>
                <a:lnTo>
                  <a:pt x="227419" y="81182"/>
                </a:lnTo>
                <a:lnTo>
                  <a:pt x="223532" y="69361"/>
                </a:lnTo>
                <a:lnTo>
                  <a:pt x="220940" y="60211"/>
                </a:lnTo>
                <a:lnTo>
                  <a:pt x="219213" y="52841"/>
                </a:lnTo>
                <a:lnTo>
                  <a:pt x="218061" y="46657"/>
                </a:lnTo>
                <a:lnTo>
                  <a:pt x="216023" y="39995"/>
                </a:lnTo>
                <a:lnTo>
                  <a:pt x="213395" y="33014"/>
                </a:lnTo>
                <a:lnTo>
                  <a:pt x="206119" y="15694"/>
                </a:lnTo>
                <a:lnTo>
                  <a:pt x="201737" y="9938"/>
                </a:lnTo>
                <a:lnTo>
                  <a:pt x="19289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8"/>
          <p:cNvSpPr/>
          <p:nvPr/>
        </p:nvSpPr>
        <p:spPr>
          <a:xfrm>
            <a:off x="5395588" y="4412026"/>
            <a:ext cx="513722" cy="205510"/>
          </a:xfrm>
          <a:custGeom>
            <a:avLst/>
            <a:gdLst/>
            <a:ahLst/>
            <a:cxnLst/>
            <a:rect l="0" t="0" r="0" b="0"/>
            <a:pathLst>
              <a:path w="513722" h="205510">
                <a:moveTo>
                  <a:pt x="182252" y="171403"/>
                </a:moveTo>
                <a:lnTo>
                  <a:pt x="182252" y="159268"/>
                </a:lnTo>
                <a:lnTo>
                  <a:pt x="179712" y="150613"/>
                </a:lnTo>
                <a:lnTo>
                  <a:pt x="175478" y="139763"/>
                </a:lnTo>
                <a:lnTo>
                  <a:pt x="170116" y="127450"/>
                </a:lnTo>
                <a:lnTo>
                  <a:pt x="165271" y="119241"/>
                </a:lnTo>
                <a:lnTo>
                  <a:pt x="160772" y="113769"/>
                </a:lnTo>
                <a:lnTo>
                  <a:pt x="156501" y="110120"/>
                </a:lnTo>
                <a:lnTo>
                  <a:pt x="152385" y="106418"/>
                </a:lnTo>
                <a:lnTo>
                  <a:pt x="144424" y="98918"/>
                </a:lnTo>
                <a:lnTo>
                  <a:pt x="140523" y="93870"/>
                </a:lnTo>
                <a:lnTo>
                  <a:pt x="136653" y="87964"/>
                </a:lnTo>
                <a:lnTo>
                  <a:pt x="132802" y="81487"/>
                </a:lnTo>
                <a:lnTo>
                  <a:pt x="128965" y="74629"/>
                </a:lnTo>
                <a:lnTo>
                  <a:pt x="121315" y="60236"/>
                </a:lnTo>
                <a:lnTo>
                  <a:pt x="117497" y="54112"/>
                </a:lnTo>
                <a:lnTo>
                  <a:pt x="113682" y="48759"/>
                </a:lnTo>
                <a:lnTo>
                  <a:pt x="109869" y="43921"/>
                </a:lnTo>
                <a:lnTo>
                  <a:pt x="106056" y="39425"/>
                </a:lnTo>
                <a:lnTo>
                  <a:pt x="102245" y="35157"/>
                </a:lnTo>
                <a:lnTo>
                  <a:pt x="94623" y="27030"/>
                </a:lnTo>
                <a:lnTo>
                  <a:pt x="87002" y="19184"/>
                </a:lnTo>
                <a:lnTo>
                  <a:pt x="83192" y="16584"/>
                </a:lnTo>
                <a:lnTo>
                  <a:pt x="58074" y="6000"/>
                </a:lnTo>
                <a:lnTo>
                  <a:pt x="47475" y="2641"/>
                </a:lnTo>
                <a:lnTo>
                  <a:pt x="34368" y="750"/>
                </a:lnTo>
                <a:lnTo>
                  <a:pt x="19910" y="24"/>
                </a:lnTo>
                <a:lnTo>
                  <a:pt x="16874" y="0"/>
                </a:lnTo>
                <a:lnTo>
                  <a:pt x="13580" y="2525"/>
                </a:lnTo>
                <a:lnTo>
                  <a:pt x="10114" y="6748"/>
                </a:lnTo>
                <a:lnTo>
                  <a:pt x="6533" y="12103"/>
                </a:lnTo>
                <a:lnTo>
                  <a:pt x="4146" y="16943"/>
                </a:lnTo>
                <a:lnTo>
                  <a:pt x="2554" y="21440"/>
                </a:lnTo>
                <a:lnTo>
                  <a:pt x="1494" y="25708"/>
                </a:lnTo>
                <a:lnTo>
                  <a:pt x="786" y="29823"/>
                </a:lnTo>
                <a:lnTo>
                  <a:pt x="315" y="33836"/>
                </a:lnTo>
                <a:lnTo>
                  <a:pt x="0" y="37782"/>
                </a:lnTo>
                <a:lnTo>
                  <a:pt x="1061" y="41683"/>
                </a:lnTo>
                <a:lnTo>
                  <a:pt x="3037" y="45553"/>
                </a:lnTo>
                <a:lnTo>
                  <a:pt x="5626" y="49403"/>
                </a:lnTo>
                <a:lnTo>
                  <a:pt x="8621" y="54510"/>
                </a:lnTo>
                <a:lnTo>
                  <a:pt x="11888" y="60454"/>
                </a:lnTo>
                <a:lnTo>
                  <a:pt x="15336" y="66957"/>
                </a:lnTo>
                <a:lnTo>
                  <a:pt x="20174" y="73833"/>
                </a:lnTo>
                <a:lnTo>
                  <a:pt x="25940" y="80957"/>
                </a:lnTo>
                <a:lnTo>
                  <a:pt x="32324" y="88245"/>
                </a:lnTo>
                <a:lnTo>
                  <a:pt x="39120" y="95645"/>
                </a:lnTo>
                <a:lnTo>
                  <a:pt x="53444" y="110640"/>
                </a:lnTo>
                <a:lnTo>
                  <a:pt x="60820" y="116924"/>
                </a:lnTo>
                <a:lnTo>
                  <a:pt x="68277" y="122384"/>
                </a:lnTo>
                <a:lnTo>
                  <a:pt x="75789" y="127294"/>
                </a:lnTo>
                <a:lnTo>
                  <a:pt x="84606" y="131837"/>
                </a:lnTo>
                <a:lnTo>
                  <a:pt x="94295" y="136136"/>
                </a:lnTo>
                <a:lnTo>
                  <a:pt x="104563" y="140272"/>
                </a:lnTo>
                <a:lnTo>
                  <a:pt x="116489" y="144299"/>
                </a:lnTo>
                <a:lnTo>
                  <a:pt x="129520" y="148254"/>
                </a:lnTo>
                <a:lnTo>
                  <a:pt x="143287" y="152160"/>
                </a:lnTo>
                <a:lnTo>
                  <a:pt x="153736" y="154765"/>
                </a:lnTo>
                <a:lnTo>
                  <a:pt x="168731" y="157659"/>
                </a:lnTo>
                <a:lnTo>
                  <a:pt x="177048" y="159700"/>
                </a:lnTo>
                <a:lnTo>
                  <a:pt x="186403" y="162331"/>
                </a:lnTo>
                <a:lnTo>
                  <a:pt x="196449" y="165355"/>
                </a:lnTo>
                <a:lnTo>
                  <a:pt x="210998" y="168715"/>
                </a:lnTo>
                <a:lnTo>
                  <a:pt x="222968" y="170209"/>
                </a:lnTo>
                <a:lnTo>
                  <a:pt x="236754" y="170872"/>
                </a:lnTo>
                <a:lnTo>
                  <a:pt x="245257" y="172319"/>
                </a:lnTo>
                <a:lnTo>
                  <a:pt x="254735" y="174554"/>
                </a:lnTo>
                <a:lnTo>
                  <a:pt x="264864" y="177314"/>
                </a:lnTo>
                <a:lnTo>
                  <a:pt x="279505" y="180380"/>
                </a:lnTo>
                <a:lnTo>
                  <a:pt x="291515" y="183013"/>
                </a:lnTo>
                <a:lnTo>
                  <a:pt x="305320" y="188416"/>
                </a:lnTo>
                <a:lnTo>
                  <a:pt x="322717" y="191636"/>
                </a:lnTo>
                <a:lnTo>
                  <a:pt x="347015" y="195051"/>
                </a:lnTo>
                <a:lnTo>
                  <a:pt x="396450" y="200964"/>
                </a:lnTo>
                <a:lnTo>
                  <a:pt x="422654" y="203591"/>
                </a:lnTo>
                <a:lnTo>
                  <a:pt x="433960" y="204292"/>
                </a:lnTo>
                <a:lnTo>
                  <a:pt x="456682" y="205071"/>
                </a:lnTo>
                <a:lnTo>
                  <a:pt x="484826" y="205509"/>
                </a:lnTo>
                <a:lnTo>
                  <a:pt x="490648" y="204300"/>
                </a:lnTo>
                <a:lnTo>
                  <a:pt x="494529" y="202225"/>
                </a:lnTo>
                <a:lnTo>
                  <a:pt x="507905" y="188662"/>
                </a:lnTo>
                <a:lnTo>
                  <a:pt x="509844" y="185449"/>
                </a:lnTo>
                <a:lnTo>
                  <a:pt x="511136" y="182037"/>
                </a:lnTo>
                <a:lnTo>
                  <a:pt x="511998" y="178493"/>
                </a:lnTo>
                <a:lnTo>
                  <a:pt x="512573" y="173589"/>
                </a:lnTo>
                <a:lnTo>
                  <a:pt x="512956" y="167781"/>
                </a:lnTo>
                <a:lnTo>
                  <a:pt x="513381" y="155823"/>
                </a:lnTo>
                <a:lnTo>
                  <a:pt x="513620" y="141951"/>
                </a:lnTo>
                <a:lnTo>
                  <a:pt x="513721" y="1256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9"/>
          <p:cNvSpPr/>
          <p:nvPr/>
        </p:nvSpPr>
        <p:spPr>
          <a:xfrm>
            <a:off x="6871701" y="4583503"/>
            <a:ext cx="351971" cy="251387"/>
          </a:xfrm>
          <a:custGeom>
            <a:avLst/>
            <a:gdLst/>
            <a:ahLst/>
            <a:cxnLst/>
            <a:rect l="0" t="0" r="0" b="0"/>
            <a:pathLst>
              <a:path w="351971" h="251387">
                <a:moveTo>
                  <a:pt x="249189" y="251386"/>
                </a:moveTo>
                <a:lnTo>
                  <a:pt x="255257" y="239251"/>
                </a:lnTo>
                <a:lnTo>
                  <a:pt x="257044" y="234406"/>
                </a:lnTo>
                <a:lnTo>
                  <a:pt x="258235" y="229906"/>
                </a:lnTo>
                <a:lnTo>
                  <a:pt x="259030" y="225636"/>
                </a:lnTo>
                <a:lnTo>
                  <a:pt x="259559" y="218980"/>
                </a:lnTo>
                <a:lnTo>
                  <a:pt x="259913" y="210732"/>
                </a:lnTo>
                <a:lnTo>
                  <a:pt x="260148" y="201423"/>
                </a:lnTo>
                <a:lnTo>
                  <a:pt x="259035" y="191408"/>
                </a:lnTo>
                <a:lnTo>
                  <a:pt x="257023" y="180921"/>
                </a:lnTo>
                <a:lnTo>
                  <a:pt x="254411" y="170119"/>
                </a:lnTo>
                <a:lnTo>
                  <a:pt x="250130" y="159108"/>
                </a:lnTo>
                <a:lnTo>
                  <a:pt x="244736" y="147958"/>
                </a:lnTo>
                <a:lnTo>
                  <a:pt x="238600" y="136714"/>
                </a:lnTo>
                <a:lnTo>
                  <a:pt x="231970" y="127948"/>
                </a:lnTo>
                <a:lnTo>
                  <a:pt x="225010" y="120834"/>
                </a:lnTo>
                <a:lnTo>
                  <a:pt x="217829" y="114822"/>
                </a:lnTo>
                <a:lnTo>
                  <a:pt x="211772" y="108273"/>
                </a:lnTo>
                <a:lnTo>
                  <a:pt x="206464" y="101368"/>
                </a:lnTo>
                <a:lnTo>
                  <a:pt x="201656" y="94224"/>
                </a:lnTo>
                <a:lnTo>
                  <a:pt x="194640" y="85651"/>
                </a:lnTo>
                <a:lnTo>
                  <a:pt x="186152" y="76126"/>
                </a:lnTo>
                <a:lnTo>
                  <a:pt x="176685" y="65966"/>
                </a:lnTo>
                <a:lnTo>
                  <a:pt x="167832" y="57923"/>
                </a:lnTo>
                <a:lnTo>
                  <a:pt x="159391" y="51291"/>
                </a:lnTo>
                <a:lnTo>
                  <a:pt x="131988" y="32502"/>
                </a:lnTo>
                <a:lnTo>
                  <a:pt x="121525" y="25454"/>
                </a:lnTo>
                <a:lnTo>
                  <a:pt x="112009" y="19485"/>
                </a:lnTo>
                <a:lnTo>
                  <a:pt x="103126" y="14235"/>
                </a:lnTo>
                <a:lnTo>
                  <a:pt x="94664" y="9466"/>
                </a:lnTo>
                <a:lnTo>
                  <a:pt x="87751" y="6286"/>
                </a:lnTo>
                <a:lnTo>
                  <a:pt x="81874" y="4166"/>
                </a:lnTo>
                <a:lnTo>
                  <a:pt x="76686" y="2753"/>
                </a:lnTo>
                <a:lnTo>
                  <a:pt x="70687" y="1811"/>
                </a:lnTo>
                <a:lnTo>
                  <a:pt x="64147" y="1183"/>
                </a:lnTo>
                <a:lnTo>
                  <a:pt x="51377" y="485"/>
                </a:lnTo>
                <a:lnTo>
                  <a:pt x="41470" y="175"/>
                </a:lnTo>
                <a:lnTo>
                  <a:pt x="28751" y="0"/>
                </a:lnTo>
                <a:lnTo>
                  <a:pt x="24760" y="1246"/>
                </a:lnTo>
                <a:lnTo>
                  <a:pt x="16939" y="6016"/>
                </a:lnTo>
                <a:lnTo>
                  <a:pt x="9230" y="8983"/>
                </a:lnTo>
                <a:lnTo>
                  <a:pt x="5396" y="9774"/>
                </a:lnTo>
                <a:lnTo>
                  <a:pt x="2840" y="11571"/>
                </a:lnTo>
                <a:lnTo>
                  <a:pt x="1136" y="14040"/>
                </a:lnTo>
                <a:lnTo>
                  <a:pt x="0" y="16956"/>
                </a:lnTo>
                <a:lnTo>
                  <a:pt x="512" y="20169"/>
                </a:lnTo>
                <a:lnTo>
                  <a:pt x="4469" y="27127"/>
                </a:lnTo>
                <a:lnTo>
                  <a:pt x="7769" y="32116"/>
                </a:lnTo>
                <a:lnTo>
                  <a:pt x="12043" y="35356"/>
                </a:lnTo>
                <a:lnTo>
                  <a:pt x="26950" y="45729"/>
                </a:lnTo>
                <a:lnTo>
                  <a:pt x="36259" y="50781"/>
                </a:lnTo>
                <a:lnTo>
                  <a:pt x="46276" y="55420"/>
                </a:lnTo>
                <a:lnTo>
                  <a:pt x="115412" y="83764"/>
                </a:lnTo>
                <a:lnTo>
                  <a:pt x="137239" y="93490"/>
                </a:lnTo>
                <a:lnTo>
                  <a:pt x="145345" y="97863"/>
                </a:lnTo>
                <a:lnTo>
                  <a:pt x="152019" y="102047"/>
                </a:lnTo>
                <a:lnTo>
                  <a:pt x="157739" y="106107"/>
                </a:lnTo>
                <a:lnTo>
                  <a:pt x="172982" y="112623"/>
                </a:lnTo>
                <a:lnTo>
                  <a:pt x="194574" y="120778"/>
                </a:lnTo>
                <a:lnTo>
                  <a:pt x="220399" y="130024"/>
                </a:lnTo>
                <a:lnTo>
                  <a:pt x="240156" y="136188"/>
                </a:lnTo>
                <a:lnTo>
                  <a:pt x="255867" y="140298"/>
                </a:lnTo>
                <a:lnTo>
                  <a:pt x="268880" y="143037"/>
                </a:lnTo>
                <a:lnTo>
                  <a:pt x="278826" y="144864"/>
                </a:lnTo>
                <a:lnTo>
                  <a:pt x="286727" y="146081"/>
                </a:lnTo>
                <a:lnTo>
                  <a:pt x="293264" y="146893"/>
                </a:lnTo>
                <a:lnTo>
                  <a:pt x="303914" y="147795"/>
                </a:lnTo>
                <a:lnTo>
                  <a:pt x="308532" y="148035"/>
                </a:lnTo>
                <a:lnTo>
                  <a:pt x="312881" y="146926"/>
                </a:lnTo>
                <a:lnTo>
                  <a:pt x="321100" y="142306"/>
                </a:lnTo>
                <a:lnTo>
                  <a:pt x="328985" y="136020"/>
                </a:lnTo>
                <a:lnTo>
                  <a:pt x="332866" y="132565"/>
                </a:lnTo>
                <a:lnTo>
                  <a:pt x="336724" y="130263"/>
                </a:lnTo>
                <a:lnTo>
                  <a:pt x="344396" y="127704"/>
                </a:lnTo>
                <a:lnTo>
                  <a:pt x="346950" y="124481"/>
                </a:lnTo>
                <a:lnTo>
                  <a:pt x="348653" y="119793"/>
                </a:lnTo>
                <a:lnTo>
                  <a:pt x="349789" y="114127"/>
                </a:lnTo>
                <a:lnTo>
                  <a:pt x="350545" y="107810"/>
                </a:lnTo>
                <a:lnTo>
                  <a:pt x="351050" y="101059"/>
                </a:lnTo>
                <a:lnTo>
                  <a:pt x="351610" y="88054"/>
                </a:lnTo>
                <a:lnTo>
                  <a:pt x="351926" y="73593"/>
                </a:lnTo>
                <a:lnTo>
                  <a:pt x="351970" y="69357"/>
                </a:lnTo>
                <a:lnTo>
                  <a:pt x="340629" y="456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0"/>
          <p:cNvSpPr/>
          <p:nvPr/>
        </p:nvSpPr>
        <p:spPr>
          <a:xfrm>
            <a:off x="6986041" y="4447120"/>
            <a:ext cx="191842" cy="181783"/>
          </a:xfrm>
          <a:custGeom>
            <a:avLst/>
            <a:gdLst/>
            <a:ahLst/>
            <a:cxnLst/>
            <a:rect l="0" t="0" r="0" b="0"/>
            <a:pathLst>
              <a:path w="191842" h="181783">
                <a:moveTo>
                  <a:pt x="123418" y="159169"/>
                </a:moveTo>
                <a:lnTo>
                  <a:pt x="123418" y="143261"/>
                </a:lnTo>
                <a:lnTo>
                  <a:pt x="120878" y="135864"/>
                </a:lnTo>
                <a:lnTo>
                  <a:pt x="116645" y="125852"/>
                </a:lnTo>
                <a:lnTo>
                  <a:pt x="111283" y="114098"/>
                </a:lnTo>
                <a:lnTo>
                  <a:pt x="107708" y="104992"/>
                </a:lnTo>
                <a:lnTo>
                  <a:pt x="105325" y="97651"/>
                </a:lnTo>
                <a:lnTo>
                  <a:pt x="103736" y="91487"/>
                </a:lnTo>
                <a:lnTo>
                  <a:pt x="101407" y="86108"/>
                </a:lnTo>
                <a:lnTo>
                  <a:pt x="98584" y="81252"/>
                </a:lnTo>
                <a:lnTo>
                  <a:pt x="95432" y="76744"/>
                </a:lnTo>
                <a:lnTo>
                  <a:pt x="92061" y="72470"/>
                </a:lnTo>
                <a:lnTo>
                  <a:pt x="88544" y="68349"/>
                </a:lnTo>
                <a:lnTo>
                  <a:pt x="84928" y="64333"/>
                </a:lnTo>
                <a:lnTo>
                  <a:pt x="74138" y="53097"/>
                </a:lnTo>
                <a:lnTo>
                  <a:pt x="30218" y="8840"/>
                </a:lnTo>
                <a:lnTo>
                  <a:pt x="25725" y="5610"/>
                </a:lnTo>
                <a:lnTo>
                  <a:pt x="21459" y="3456"/>
                </a:lnTo>
                <a:lnTo>
                  <a:pt x="17346" y="2020"/>
                </a:lnTo>
                <a:lnTo>
                  <a:pt x="13334" y="1064"/>
                </a:lnTo>
                <a:lnTo>
                  <a:pt x="9388" y="425"/>
                </a:lnTo>
                <a:lnTo>
                  <a:pt x="5488" y="0"/>
                </a:lnTo>
                <a:lnTo>
                  <a:pt x="2888" y="987"/>
                </a:lnTo>
                <a:lnTo>
                  <a:pt x="1155" y="2914"/>
                </a:lnTo>
                <a:lnTo>
                  <a:pt x="0" y="5469"/>
                </a:lnTo>
                <a:lnTo>
                  <a:pt x="499" y="10983"/>
                </a:lnTo>
                <a:lnTo>
                  <a:pt x="2102" y="18468"/>
                </a:lnTo>
                <a:lnTo>
                  <a:pt x="4441" y="27268"/>
                </a:lnTo>
                <a:lnTo>
                  <a:pt x="7270" y="35676"/>
                </a:lnTo>
                <a:lnTo>
                  <a:pt x="10427" y="43820"/>
                </a:lnTo>
                <a:lnTo>
                  <a:pt x="13800" y="51790"/>
                </a:lnTo>
                <a:lnTo>
                  <a:pt x="20936" y="67419"/>
                </a:lnTo>
                <a:lnTo>
                  <a:pt x="24617" y="75142"/>
                </a:lnTo>
                <a:lnTo>
                  <a:pt x="28341" y="81561"/>
                </a:lnTo>
                <a:lnTo>
                  <a:pt x="32094" y="87110"/>
                </a:lnTo>
                <a:lnTo>
                  <a:pt x="35865" y="92080"/>
                </a:lnTo>
                <a:lnTo>
                  <a:pt x="42190" y="99204"/>
                </a:lnTo>
                <a:lnTo>
                  <a:pt x="59377" y="117278"/>
                </a:lnTo>
                <a:lnTo>
                  <a:pt x="78337" y="136738"/>
                </a:lnTo>
                <a:lnTo>
                  <a:pt x="85745" y="142945"/>
                </a:lnTo>
                <a:lnTo>
                  <a:pt x="94492" y="149623"/>
                </a:lnTo>
                <a:lnTo>
                  <a:pt x="104134" y="156615"/>
                </a:lnTo>
                <a:lnTo>
                  <a:pt x="113103" y="162547"/>
                </a:lnTo>
                <a:lnTo>
                  <a:pt x="121622" y="167771"/>
                </a:lnTo>
                <a:lnTo>
                  <a:pt x="129840" y="172524"/>
                </a:lnTo>
                <a:lnTo>
                  <a:pt x="136590" y="175692"/>
                </a:lnTo>
                <a:lnTo>
                  <a:pt x="142359" y="177805"/>
                </a:lnTo>
                <a:lnTo>
                  <a:pt x="147476" y="179213"/>
                </a:lnTo>
                <a:lnTo>
                  <a:pt x="152157" y="180152"/>
                </a:lnTo>
                <a:lnTo>
                  <a:pt x="156547" y="180778"/>
                </a:lnTo>
                <a:lnTo>
                  <a:pt x="160744" y="181195"/>
                </a:lnTo>
                <a:lnTo>
                  <a:pt x="164813" y="181473"/>
                </a:lnTo>
                <a:lnTo>
                  <a:pt x="168795" y="181659"/>
                </a:lnTo>
                <a:lnTo>
                  <a:pt x="172719" y="181782"/>
                </a:lnTo>
                <a:lnTo>
                  <a:pt x="175335" y="180595"/>
                </a:lnTo>
                <a:lnTo>
                  <a:pt x="177079" y="178533"/>
                </a:lnTo>
                <a:lnTo>
                  <a:pt x="178243" y="175888"/>
                </a:lnTo>
                <a:lnTo>
                  <a:pt x="180288" y="174126"/>
                </a:lnTo>
                <a:lnTo>
                  <a:pt x="182922" y="172950"/>
                </a:lnTo>
                <a:lnTo>
                  <a:pt x="185947" y="172167"/>
                </a:lnTo>
                <a:lnTo>
                  <a:pt x="187964" y="170374"/>
                </a:lnTo>
                <a:lnTo>
                  <a:pt x="189309" y="167909"/>
                </a:lnTo>
                <a:lnTo>
                  <a:pt x="190206" y="164996"/>
                </a:lnTo>
                <a:lnTo>
                  <a:pt x="190803" y="159244"/>
                </a:lnTo>
                <a:lnTo>
                  <a:pt x="191202" y="151599"/>
                </a:lnTo>
                <a:lnTo>
                  <a:pt x="191644" y="132945"/>
                </a:lnTo>
                <a:lnTo>
                  <a:pt x="191841" y="111954"/>
                </a:lnTo>
                <a:lnTo>
                  <a:pt x="190624" y="102293"/>
                </a:lnTo>
                <a:lnTo>
                  <a:pt x="188542" y="93312"/>
                </a:lnTo>
                <a:lnTo>
                  <a:pt x="185884" y="84784"/>
                </a:lnTo>
                <a:lnTo>
                  <a:pt x="184112" y="77829"/>
                </a:lnTo>
                <a:lnTo>
                  <a:pt x="182931" y="71923"/>
                </a:lnTo>
                <a:lnTo>
                  <a:pt x="180568" y="562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1"/>
          <p:cNvSpPr/>
          <p:nvPr/>
        </p:nvSpPr>
        <p:spPr>
          <a:xfrm>
            <a:off x="7009767" y="4057650"/>
            <a:ext cx="464183" cy="411334"/>
          </a:xfrm>
          <a:custGeom>
            <a:avLst/>
            <a:gdLst/>
            <a:ahLst/>
            <a:cxnLst/>
            <a:rect l="0" t="0" r="0" b="0"/>
            <a:pathLst>
              <a:path w="464183" h="411334">
                <a:moveTo>
                  <a:pt x="19683" y="285750"/>
                </a:moveTo>
                <a:lnTo>
                  <a:pt x="7547" y="285750"/>
                </a:lnTo>
                <a:lnTo>
                  <a:pt x="3972" y="287020"/>
                </a:lnTo>
                <a:lnTo>
                  <a:pt x="1589" y="289136"/>
                </a:lnTo>
                <a:lnTo>
                  <a:pt x="0" y="291817"/>
                </a:lnTo>
                <a:lnTo>
                  <a:pt x="211" y="294875"/>
                </a:lnTo>
                <a:lnTo>
                  <a:pt x="1622" y="298183"/>
                </a:lnTo>
                <a:lnTo>
                  <a:pt x="3832" y="301659"/>
                </a:lnTo>
                <a:lnTo>
                  <a:pt x="6288" y="312294"/>
                </a:lnTo>
                <a:lnTo>
                  <a:pt x="6943" y="318685"/>
                </a:lnTo>
                <a:lnTo>
                  <a:pt x="9919" y="325487"/>
                </a:lnTo>
                <a:lnTo>
                  <a:pt x="14444" y="332561"/>
                </a:lnTo>
                <a:lnTo>
                  <a:pt x="20000" y="339817"/>
                </a:lnTo>
                <a:lnTo>
                  <a:pt x="24974" y="347195"/>
                </a:lnTo>
                <a:lnTo>
                  <a:pt x="29560" y="354653"/>
                </a:lnTo>
                <a:lnTo>
                  <a:pt x="33888" y="362165"/>
                </a:lnTo>
                <a:lnTo>
                  <a:pt x="42083" y="373899"/>
                </a:lnTo>
                <a:lnTo>
                  <a:pt x="46046" y="378805"/>
                </a:lnTo>
                <a:lnTo>
                  <a:pt x="49958" y="382077"/>
                </a:lnTo>
                <a:lnTo>
                  <a:pt x="53836" y="384258"/>
                </a:lnTo>
                <a:lnTo>
                  <a:pt x="62802" y="387951"/>
                </a:lnTo>
                <a:lnTo>
                  <a:pt x="75253" y="393826"/>
                </a:lnTo>
                <a:lnTo>
                  <a:pt x="85868" y="397283"/>
                </a:lnTo>
                <a:lnTo>
                  <a:pt x="90476" y="398205"/>
                </a:lnTo>
                <a:lnTo>
                  <a:pt x="93549" y="397550"/>
                </a:lnTo>
                <a:lnTo>
                  <a:pt x="95596" y="395843"/>
                </a:lnTo>
                <a:lnTo>
                  <a:pt x="96962" y="393435"/>
                </a:lnTo>
                <a:lnTo>
                  <a:pt x="99142" y="391830"/>
                </a:lnTo>
                <a:lnTo>
                  <a:pt x="104951" y="390046"/>
                </a:lnTo>
                <a:lnTo>
                  <a:pt x="107008" y="388301"/>
                </a:lnTo>
                <a:lnTo>
                  <a:pt x="108379" y="385867"/>
                </a:lnTo>
                <a:lnTo>
                  <a:pt x="109294" y="382975"/>
                </a:lnTo>
                <a:lnTo>
                  <a:pt x="108634" y="379776"/>
                </a:lnTo>
                <a:lnTo>
                  <a:pt x="102906" y="369207"/>
                </a:lnTo>
                <a:lnTo>
                  <a:pt x="101120" y="361788"/>
                </a:lnTo>
                <a:lnTo>
                  <a:pt x="93554" y="350871"/>
                </a:lnTo>
                <a:lnTo>
                  <a:pt x="82994" y="338822"/>
                </a:lnTo>
                <a:lnTo>
                  <a:pt x="74068" y="329234"/>
                </a:lnTo>
                <a:lnTo>
                  <a:pt x="61902" y="316696"/>
                </a:lnTo>
                <a:lnTo>
                  <a:pt x="50254" y="304938"/>
                </a:lnTo>
                <a:lnTo>
                  <a:pt x="46413" y="302352"/>
                </a:lnTo>
                <a:lnTo>
                  <a:pt x="38760" y="299478"/>
                </a:lnTo>
                <a:lnTo>
                  <a:pt x="36211" y="297442"/>
                </a:lnTo>
                <a:lnTo>
                  <a:pt x="34511" y="294814"/>
                </a:lnTo>
                <a:lnTo>
                  <a:pt x="33379" y="291793"/>
                </a:lnTo>
                <a:lnTo>
                  <a:pt x="30083" y="288509"/>
                </a:lnTo>
                <a:lnTo>
                  <a:pt x="19648" y="281472"/>
                </a:lnTo>
                <a:lnTo>
                  <a:pt x="17119" y="277818"/>
                </a:lnTo>
                <a:lnTo>
                  <a:pt x="16704" y="274112"/>
                </a:lnTo>
                <a:lnTo>
                  <a:pt x="19094" y="265106"/>
                </a:lnTo>
                <a:lnTo>
                  <a:pt x="20560" y="264367"/>
                </a:lnTo>
                <a:lnTo>
                  <a:pt x="31231" y="262058"/>
                </a:lnTo>
                <a:lnTo>
                  <a:pt x="47675" y="257016"/>
                </a:lnTo>
                <a:lnTo>
                  <a:pt x="78353" y="247038"/>
                </a:lnTo>
                <a:lnTo>
                  <a:pt x="90546" y="244702"/>
                </a:lnTo>
                <a:lnTo>
                  <a:pt x="103756" y="243144"/>
                </a:lnTo>
                <a:lnTo>
                  <a:pt x="117640" y="242106"/>
                </a:lnTo>
                <a:lnTo>
                  <a:pt x="170323" y="240952"/>
                </a:lnTo>
                <a:lnTo>
                  <a:pt x="203929" y="240645"/>
                </a:lnTo>
                <a:lnTo>
                  <a:pt x="232683" y="241710"/>
                </a:lnTo>
                <a:lnTo>
                  <a:pt x="258204" y="243690"/>
                </a:lnTo>
                <a:lnTo>
                  <a:pt x="281567" y="246279"/>
                </a:lnTo>
                <a:lnTo>
                  <a:pt x="299682" y="249276"/>
                </a:lnTo>
                <a:lnTo>
                  <a:pt x="314299" y="252544"/>
                </a:lnTo>
                <a:lnTo>
                  <a:pt x="326583" y="255993"/>
                </a:lnTo>
                <a:lnTo>
                  <a:pt x="339853" y="262101"/>
                </a:lnTo>
                <a:lnTo>
                  <a:pt x="353780" y="269984"/>
                </a:lnTo>
                <a:lnTo>
                  <a:pt x="394265" y="295895"/>
                </a:lnTo>
                <a:lnTo>
                  <a:pt x="406564" y="303943"/>
                </a:lnTo>
                <a:lnTo>
                  <a:pt x="416034" y="311849"/>
                </a:lnTo>
                <a:lnTo>
                  <a:pt x="423616" y="319659"/>
                </a:lnTo>
                <a:lnTo>
                  <a:pt x="429942" y="327406"/>
                </a:lnTo>
                <a:lnTo>
                  <a:pt x="436699" y="335110"/>
                </a:lnTo>
                <a:lnTo>
                  <a:pt x="443743" y="342787"/>
                </a:lnTo>
                <a:lnTo>
                  <a:pt x="450980" y="350444"/>
                </a:lnTo>
                <a:lnTo>
                  <a:pt x="455804" y="358089"/>
                </a:lnTo>
                <a:lnTo>
                  <a:pt x="459020" y="365726"/>
                </a:lnTo>
                <a:lnTo>
                  <a:pt x="461164" y="373357"/>
                </a:lnTo>
                <a:lnTo>
                  <a:pt x="463547" y="385223"/>
                </a:lnTo>
                <a:lnTo>
                  <a:pt x="464182" y="390165"/>
                </a:lnTo>
                <a:lnTo>
                  <a:pt x="463336" y="393460"/>
                </a:lnTo>
                <a:lnTo>
                  <a:pt x="461501" y="395656"/>
                </a:lnTo>
                <a:lnTo>
                  <a:pt x="455499" y="399181"/>
                </a:lnTo>
                <a:lnTo>
                  <a:pt x="448393" y="405860"/>
                </a:lnTo>
                <a:lnTo>
                  <a:pt x="445189" y="407733"/>
                </a:lnTo>
                <a:lnTo>
                  <a:pt x="438243" y="409814"/>
                </a:lnTo>
                <a:lnTo>
                  <a:pt x="427193" y="410986"/>
                </a:lnTo>
                <a:lnTo>
                  <a:pt x="416275" y="411260"/>
                </a:lnTo>
                <a:lnTo>
                  <a:pt x="409808" y="411333"/>
                </a:lnTo>
                <a:lnTo>
                  <a:pt x="395849" y="408028"/>
                </a:lnTo>
                <a:lnTo>
                  <a:pt x="388569" y="405369"/>
                </a:lnTo>
                <a:lnTo>
                  <a:pt x="381177" y="403595"/>
                </a:lnTo>
                <a:lnTo>
                  <a:pt x="373709" y="402413"/>
                </a:lnTo>
                <a:lnTo>
                  <a:pt x="366191" y="401625"/>
                </a:lnTo>
                <a:lnTo>
                  <a:pt x="357367" y="398560"/>
                </a:lnTo>
                <a:lnTo>
                  <a:pt x="347676" y="393977"/>
                </a:lnTo>
                <a:lnTo>
                  <a:pt x="337405" y="388381"/>
                </a:lnTo>
                <a:lnTo>
                  <a:pt x="329288" y="383380"/>
                </a:lnTo>
                <a:lnTo>
                  <a:pt x="316881" y="374438"/>
                </a:lnTo>
                <a:lnTo>
                  <a:pt x="302757" y="362263"/>
                </a:lnTo>
                <a:lnTo>
                  <a:pt x="291120" y="354469"/>
                </a:lnTo>
                <a:lnTo>
                  <a:pt x="284461" y="350612"/>
                </a:lnTo>
                <a:lnTo>
                  <a:pt x="276212" y="342962"/>
                </a:lnTo>
                <a:lnTo>
                  <a:pt x="266902" y="332781"/>
                </a:lnTo>
                <a:lnTo>
                  <a:pt x="256886" y="320914"/>
                </a:lnTo>
                <a:lnTo>
                  <a:pt x="246398" y="304112"/>
                </a:lnTo>
                <a:lnTo>
                  <a:pt x="235596" y="284021"/>
                </a:lnTo>
                <a:lnTo>
                  <a:pt x="143390" y="98837"/>
                </a:lnTo>
                <a:lnTo>
                  <a:pt x="138984" y="88751"/>
                </a:lnTo>
                <a:lnTo>
                  <a:pt x="134776" y="78217"/>
                </a:lnTo>
                <a:lnTo>
                  <a:pt x="130702" y="67385"/>
                </a:lnTo>
                <a:lnTo>
                  <a:pt x="127986" y="58893"/>
                </a:lnTo>
                <a:lnTo>
                  <a:pt x="124967" y="46071"/>
                </a:lnTo>
                <a:lnTo>
                  <a:pt x="123626" y="36139"/>
                </a:lnTo>
                <a:lnTo>
                  <a:pt x="123268" y="31712"/>
                </a:lnTo>
                <a:lnTo>
                  <a:pt x="121759" y="27491"/>
                </a:lnTo>
                <a:lnTo>
                  <a:pt x="116698" y="19415"/>
                </a:lnTo>
                <a:lnTo>
                  <a:pt x="116109" y="15483"/>
                </a:lnTo>
                <a:lnTo>
                  <a:pt x="116987" y="11592"/>
                </a:lnTo>
                <a:lnTo>
                  <a:pt x="12255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2"/>
          <p:cNvSpPr/>
          <p:nvPr/>
        </p:nvSpPr>
        <p:spPr>
          <a:xfrm>
            <a:off x="7328273" y="5847926"/>
            <a:ext cx="352687" cy="504644"/>
          </a:xfrm>
          <a:custGeom>
            <a:avLst/>
            <a:gdLst/>
            <a:ahLst/>
            <a:cxnLst/>
            <a:rect l="0" t="0" r="0" b="0"/>
            <a:pathLst>
              <a:path w="352687" h="504644">
                <a:moveTo>
                  <a:pt x="295536" y="27093"/>
                </a:moveTo>
                <a:lnTo>
                  <a:pt x="289469" y="27093"/>
                </a:lnTo>
                <a:lnTo>
                  <a:pt x="286411" y="28364"/>
                </a:lnTo>
                <a:lnTo>
                  <a:pt x="279627" y="33161"/>
                </a:lnTo>
                <a:lnTo>
                  <a:pt x="252059" y="59847"/>
                </a:lnTo>
                <a:lnTo>
                  <a:pt x="232262" y="79409"/>
                </a:lnTo>
                <a:lnTo>
                  <a:pt x="210173" y="102611"/>
                </a:lnTo>
                <a:lnTo>
                  <a:pt x="161924" y="155483"/>
                </a:lnTo>
                <a:lnTo>
                  <a:pt x="139152" y="183806"/>
                </a:lnTo>
                <a:lnTo>
                  <a:pt x="117620" y="212849"/>
                </a:lnTo>
                <a:lnTo>
                  <a:pt x="96916" y="242371"/>
                </a:lnTo>
                <a:lnTo>
                  <a:pt x="80573" y="272211"/>
                </a:lnTo>
                <a:lnTo>
                  <a:pt x="67137" y="302265"/>
                </a:lnTo>
                <a:lnTo>
                  <a:pt x="55640" y="332461"/>
                </a:lnTo>
                <a:lnTo>
                  <a:pt x="47975" y="357672"/>
                </a:lnTo>
                <a:lnTo>
                  <a:pt x="42866" y="379559"/>
                </a:lnTo>
                <a:lnTo>
                  <a:pt x="39460" y="399231"/>
                </a:lnTo>
                <a:lnTo>
                  <a:pt x="37189" y="414885"/>
                </a:lnTo>
                <a:lnTo>
                  <a:pt x="35675" y="427861"/>
                </a:lnTo>
                <a:lnTo>
                  <a:pt x="34665" y="439052"/>
                </a:lnTo>
                <a:lnTo>
                  <a:pt x="32722" y="449052"/>
                </a:lnTo>
                <a:lnTo>
                  <a:pt x="30157" y="458259"/>
                </a:lnTo>
                <a:lnTo>
                  <a:pt x="23920" y="473993"/>
                </a:lnTo>
                <a:lnTo>
                  <a:pt x="16915" y="485218"/>
                </a:lnTo>
                <a:lnTo>
                  <a:pt x="12955" y="494441"/>
                </a:lnTo>
                <a:lnTo>
                  <a:pt x="10412" y="504643"/>
                </a:lnTo>
                <a:lnTo>
                  <a:pt x="8934" y="502940"/>
                </a:lnTo>
                <a:lnTo>
                  <a:pt x="3904" y="494274"/>
                </a:lnTo>
                <a:lnTo>
                  <a:pt x="2054" y="483327"/>
                </a:lnTo>
                <a:lnTo>
                  <a:pt x="822" y="468409"/>
                </a:lnTo>
                <a:lnTo>
                  <a:pt x="0" y="450844"/>
                </a:lnTo>
                <a:lnTo>
                  <a:pt x="3262" y="428974"/>
                </a:lnTo>
                <a:lnTo>
                  <a:pt x="9247" y="404234"/>
                </a:lnTo>
                <a:lnTo>
                  <a:pt x="17046" y="377580"/>
                </a:lnTo>
                <a:lnTo>
                  <a:pt x="29867" y="347111"/>
                </a:lnTo>
                <a:lnTo>
                  <a:pt x="46033" y="314099"/>
                </a:lnTo>
                <a:lnTo>
                  <a:pt x="64431" y="279390"/>
                </a:lnTo>
                <a:lnTo>
                  <a:pt x="84317" y="246091"/>
                </a:lnTo>
                <a:lnTo>
                  <a:pt x="105193" y="213732"/>
                </a:lnTo>
                <a:lnTo>
                  <a:pt x="126731" y="181999"/>
                </a:lnTo>
                <a:lnTo>
                  <a:pt x="149980" y="153224"/>
                </a:lnTo>
                <a:lnTo>
                  <a:pt x="174369" y="126420"/>
                </a:lnTo>
                <a:lnTo>
                  <a:pt x="199518" y="100931"/>
                </a:lnTo>
                <a:lnTo>
                  <a:pt x="223904" y="78859"/>
                </a:lnTo>
                <a:lnTo>
                  <a:pt x="247781" y="59064"/>
                </a:lnTo>
                <a:lnTo>
                  <a:pt x="271320" y="40787"/>
                </a:lnTo>
                <a:lnTo>
                  <a:pt x="290823" y="27333"/>
                </a:lnTo>
                <a:lnTo>
                  <a:pt x="307633" y="17093"/>
                </a:lnTo>
                <a:lnTo>
                  <a:pt x="322651" y="8996"/>
                </a:lnTo>
                <a:lnTo>
                  <a:pt x="333933" y="3599"/>
                </a:lnTo>
                <a:lnTo>
                  <a:pt x="342724" y="0"/>
                </a:lnTo>
                <a:lnTo>
                  <a:pt x="352686" y="42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3"/>
          <p:cNvSpPr/>
          <p:nvPr/>
        </p:nvSpPr>
        <p:spPr>
          <a:xfrm>
            <a:off x="6938009" y="5977889"/>
            <a:ext cx="148592" cy="171451"/>
          </a:xfrm>
          <a:custGeom>
            <a:avLst/>
            <a:gdLst/>
            <a:ahLst/>
            <a:cxnLst/>
            <a:rect l="0" t="0" r="0" b="0"/>
            <a:pathLst>
              <a:path w="148592" h="171451">
                <a:moveTo>
                  <a:pt x="0" y="0"/>
                </a:moveTo>
                <a:lnTo>
                  <a:pt x="6068" y="12136"/>
                </a:lnTo>
                <a:lnTo>
                  <a:pt x="9125" y="15711"/>
                </a:lnTo>
                <a:lnTo>
                  <a:pt x="12434" y="18094"/>
                </a:lnTo>
                <a:lnTo>
                  <a:pt x="15909" y="19683"/>
                </a:lnTo>
                <a:lnTo>
                  <a:pt x="19497" y="22012"/>
                </a:lnTo>
                <a:lnTo>
                  <a:pt x="23158" y="24835"/>
                </a:lnTo>
                <a:lnTo>
                  <a:pt x="26868" y="27987"/>
                </a:lnTo>
                <a:lnTo>
                  <a:pt x="30612" y="31358"/>
                </a:lnTo>
                <a:lnTo>
                  <a:pt x="38159" y="38490"/>
                </a:lnTo>
                <a:lnTo>
                  <a:pt x="55616" y="55714"/>
                </a:lnTo>
                <a:lnTo>
                  <a:pt x="61207" y="62542"/>
                </a:lnTo>
                <a:lnTo>
                  <a:pt x="66205" y="69635"/>
                </a:lnTo>
                <a:lnTo>
                  <a:pt x="70807" y="76904"/>
                </a:lnTo>
                <a:lnTo>
                  <a:pt x="75145" y="83019"/>
                </a:lnTo>
                <a:lnTo>
                  <a:pt x="79306" y="88367"/>
                </a:lnTo>
                <a:lnTo>
                  <a:pt x="83351" y="93201"/>
                </a:lnTo>
                <a:lnTo>
                  <a:pt x="87317" y="97694"/>
                </a:lnTo>
                <a:lnTo>
                  <a:pt x="95112" y="106073"/>
                </a:lnTo>
                <a:lnTo>
                  <a:pt x="106640" y="117931"/>
                </a:lnTo>
                <a:lnTo>
                  <a:pt x="111733" y="124341"/>
                </a:lnTo>
                <a:lnTo>
                  <a:pt x="117669" y="132424"/>
                </a:lnTo>
                <a:lnTo>
                  <a:pt x="133310" y="154569"/>
                </a:lnTo>
                <a:lnTo>
                  <a:pt x="134594" y="157656"/>
                </a:lnTo>
                <a:lnTo>
                  <a:pt x="135449" y="160985"/>
                </a:lnTo>
                <a:lnTo>
                  <a:pt x="148591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4"/>
          <p:cNvSpPr/>
          <p:nvPr/>
        </p:nvSpPr>
        <p:spPr>
          <a:xfrm>
            <a:off x="6892290" y="5877429"/>
            <a:ext cx="274164" cy="249051"/>
          </a:xfrm>
          <a:custGeom>
            <a:avLst/>
            <a:gdLst/>
            <a:ahLst/>
            <a:cxnLst/>
            <a:rect l="0" t="0" r="0" b="0"/>
            <a:pathLst>
              <a:path w="274164" h="249051">
                <a:moveTo>
                  <a:pt x="0" y="123321"/>
                </a:moveTo>
                <a:lnTo>
                  <a:pt x="0" y="107411"/>
                </a:lnTo>
                <a:lnTo>
                  <a:pt x="1270" y="103824"/>
                </a:lnTo>
                <a:lnTo>
                  <a:pt x="6068" y="96452"/>
                </a:lnTo>
                <a:lnTo>
                  <a:pt x="12433" y="88942"/>
                </a:lnTo>
                <a:lnTo>
                  <a:pt x="15908" y="85162"/>
                </a:lnTo>
                <a:lnTo>
                  <a:pt x="22036" y="80101"/>
                </a:lnTo>
                <a:lnTo>
                  <a:pt x="29930" y="74187"/>
                </a:lnTo>
                <a:lnTo>
                  <a:pt x="39003" y="67705"/>
                </a:lnTo>
                <a:lnTo>
                  <a:pt x="46322" y="62114"/>
                </a:lnTo>
                <a:lnTo>
                  <a:pt x="52471" y="57116"/>
                </a:lnTo>
                <a:lnTo>
                  <a:pt x="57841" y="52514"/>
                </a:lnTo>
                <a:lnTo>
                  <a:pt x="66500" y="46906"/>
                </a:lnTo>
                <a:lnTo>
                  <a:pt x="77354" y="40628"/>
                </a:lnTo>
                <a:lnTo>
                  <a:pt x="89669" y="33902"/>
                </a:lnTo>
                <a:lnTo>
                  <a:pt x="99149" y="28148"/>
                </a:lnTo>
                <a:lnTo>
                  <a:pt x="106739" y="23042"/>
                </a:lnTo>
                <a:lnTo>
                  <a:pt x="113069" y="18369"/>
                </a:lnTo>
                <a:lnTo>
                  <a:pt x="119830" y="13983"/>
                </a:lnTo>
                <a:lnTo>
                  <a:pt x="126876" y="9788"/>
                </a:lnTo>
                <a:lnTo>
                  <a:pt x="134114" y="5723"/>
                </a:lnTo>
                <a:lnTo>
                  <a:pt x="140209" y="3012"/>
                </a:lnTo>
                <a:lnTo>
                  <a:pt x="145543" y="1205"/>
                </a:lnTo>
                <a:lnTo>
                  <a:pt x="150369" y="0"/>
                </a:lnTo>
                <a:lnTo>
                  <a:pt x="154855" y="467"/>
                </a:lnTo>
                <a:lnTo>
                  <a:pt x="159117" y="2048"/>
                </a:lnTo>
                <a:lnTo>
                  <a:pt x="167238" y="5921"/>
                </a:lnTo>
                <a:lnTo>
                  <a:pt x="175081" y="7643"/>
                </a:lnTo>
                <a:lnTo>
                  <a:pt x="177681" y="9373"/>
                </a:lnTo>
                <a:lnTo>
                  <a:pt x="179414" y="11795"/>
                </a:lnTo>
                <a:lnTo>
                  <a:pt x="180569" y="14680"/>
                </a:lnTo>
                <a:lnTo>
                  <a:pt x="181339" y="19144"/>
                </a:lnTo>
                <a:lnTo>
                  <a:pt x="181853" y="24659"/>
                </a:lnTo>
                <a:lnTo>
                  <a:pt x="182195" y="30877"/>
                </a:lnTo>
                <a:lnTo>
                  <a:pt x="181153" y="36291"/>
                </a:lnTo>
                <a:lnTo>
                  <a:pt x="179188" y="41171"/>
                </a:lnTo>
                <a:lnTo>
                  <a:pt x="176609" y="45694"/>
                </a:lnTo>
                <a:lnTo>
                  <a:pt x="174889" y="53789"/>
                </a:lnTo>
                <a:lnTo>
                  <a:pt x="173743" y="64266"/>
                </a:lnTo>
                <a:lnTo>
                  <a:pt x="172978" y="76332"/>
                </a:lnTo>
                <a:lnTo>
                  <a:pt x="171199" y="85644"/>
                </a:lnTo>
                <a:lnTo>
                  <a:pt x="168743" y="93124"/>
                </a:lnTo>
                <a:lnTo>
                  <a:pt x="165834" y="99379"/>
                </a:lnTo>
                <a:lnTo>
                  <a:pt x="162626" y="104819"/>
                </a:lnTo>
                <a:lnTo>
                  <a:pt x="159217" y="109717"/>
                </a:lnTo>
                <a:lnTo>
                  <a:pt x="150689" y="120633"/>
                </a:lnTo>
                <a:lnTo>
                  <a:pt x="146136" y="125513"/>
                </a:lnTo>
                <a:lnTo>
                  <a:pt x="143144" y="128591"/>
                </a:lnTo>
                <a:lnTo>
                  <a:pt x="141149" y="129374"/>
                </a:lnTo>
                <a:lnTo>
                  <a:pt x="139819" y="128626"/>
                </a:lnTo>
                <a:lnTo>
                  <a:pt x="138933" y="126858"/>
                </a:lnTo>
                <a:lnTo>
                  <a:pt x="139611" y="124409"/>
                </a:lnTo>
                <a:lnTo>
                  <a:pt x="143753" y="118301"/>
                </a:lnTo>
                <a:lnTo>
                  <a:pt x="147905" y="113624"/>
                </a:lnTo>
                <a:lnTo>
                  <a:pt x="159291" y="101654"/>
                </a:lnTo>
                <a:lnTo>
                  <a:pt x="173915" y="86703"/>
                </a:lnTo>
                <a:lnTo>
                  <a:pt x="180713" y="82399"/>
                </a:lnTo>
                <a:lnTo>
                  <a:pt x="189056" y="78260"/>
                </a:lnTo>
                <a:lnTo>
                  <a:pt x="198427" y="74230"/>
                </a:lnTo>
                <a:lnTo>
                  <a:pt x="205944" y="70273"/>
                </a:lnTo>
                <a:lnTo>
                  <a:pt x="212226" y="66366"/>
                </a:lnTo>
                <a:lnTo>
                  <a:pt x="217683" y="62490"/>
                </a:lnTo>
                <a:lnTo>
                  <a:pt x="222592" y="59907"/>
                </a:lnTo>
                <a:lnTo>
                  <a:pt x="227135" y="58185"/>
                </a:lnTo>
                <a:lnTo>
                  <a:pt x="235569" y="56271"/>
                </a:lnTo>
                <a:lnTo>
                  <a:pt x="243551" y="55420"/>
                </a:lnTo>
                <a:lnTo>
                  <a:pt x="251331" y="55043"/>
                </a:lnTo>
                <a:lnTo>
                  <a:pt x="255184" y="54942"/>
                </a:lnTo>
                <a:lnTo>
                  <a:pt x="257753" y="56145"/>
                </a:lnTo>
                <a:lnTo>
                  <a:pt x="259464" y="58217"/>
                </a:lnTo>
                <a:lnTo>
                  <a:pt x="262638" y="65176"/>
                </a:lnTo>
                <a:lnTo>
                  <a:pt x="268281" y="76735"/>
                </a:lnTo>
                <a:lnTo>
                  <a:pt x="270293" y="83373"/>
                </a:lnTo>
                <a:lnTo>
                  <a:pt x="271636" y="90339"/>
                </a:lnTo>
                <a:lnTo>
                  <a:pt x="272530" y="97522"/>
                </a:lnTo>
                <a:lnTo>
                  <a:pt x="273126" y="104852"/>
                </a:lnTo>
                <a:lnTo>
                  <a:pt x="273524" y="112278"/>
                </a:lnTo>
                <a:lnTo>
                  <a:pt x="274084" y="131479"/>
                </a:lnTo>
                <a:lnTo>
                  <a:pt x="274163" y="136379"/>
                </a:lnTo>
                <a:lnTo>
                  <a:pt x="272945" y="142186"/>
                </a:lnTo>
                <a:lnTo>
                  <a:pt x="270864" y="148598"/>
                </a:lnTo>
                <a:lnTo>
                  <a:pt x="268206" y="155412"/>
                </a:lnTo>
                <a:lnTo>
                  <a:pt x="263894" y="163765"/>
                </a:lnTo>
                <a:lnTo>
                  <a:pt x="258479" y="173143"/>
                </a:lnTo>
                <a:lnTo>
                  <a:pt x="252328" y="183206"/>
                </a:lnTo>
                <a:lnTo>
                  <a:pt x="246959" y="191184"/>
                </a:lnTo>
                <a:lnTo>
                  <a:pt x="242109" y="197773"/>
                </a:lnTo>
                <a:lnTo>
                  <a:pt x="237606" y="203436"/>
                </a:lnTo>
                <a:lnTo>
                  <a:pt x="232064" y="209750"/>
                </a:lnTo>
                <a:lnTo>
                  <a:pt x="225829" y="216500"/>
                </a:lnTo>
                <a:lnTo>
                  <a:pt x="219133" y="223541"/>
                </a:lnTo>
                <a:lnTo>
                  <a:pt x="210859" y="229504"/>
                </a:lnTo>
                <a:lnTo>
                  <a:pt x="201532" y="234750"/>
                </a:lnTo>
                <a:lnTo>
                  <a:pt x="191504" y="239517"/>
                </a:lnTo>
                <a:lnTo>
                  <a:pt x="183549" y="242694"/>
                </a:lnTo>
                <a:lnTo>
                  <a:pt x="176976" y="244813"/>
                </a:lnTo>
                <a:lnTo>
                  <a:pt x="171324" y="246226"/>
                </a:lnTo>
                <a:lnTo>
                  <a:pt x="166286" y="247168"/>
                </a:lnTo>
                <a:lnTo>
                  <a:pt x="161656" y="247795"/>
                </a:lnTo>
                <a:lnTo>
                  <a:pt x="114300" y="249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5"/>
          <p:cNvSpPr/>
          <p:nvPr/>
        </p:nvSpPr>
        <p:spPr>
          <a:xfrm>
            <a:off x="7190096" y="5725031"/>
            <a:ext cx="250835" cy="310009"/>
          </a:xfrm>
          <a:custGeom>
            <a:avLst/>
            <a:gdLst/>
            <a:ahLst/>
            <a:cxnLst/>
            <a:rect l="0" t="0" r="0" b="0"/>
            <a:pathLst>
              <a:path w="250835" h="310009">
                <a:moveTo>
                  <a:pt x="45094" y="310008"/>
                </a:moveTo>
                <a:lnTo>
                  <a:pt x="45094" y="297873"/>
                </a:lnTo>
                <a:lnTo>
                  <a:pt x="43824" y="291757"/>
                </a:lnTo>
                <a:lnTo>
                  <a:pt x="41707" y="285141"/>
                </a:lnTo>
                <a:lnTo>
                  <a:pt x="39026" y="278191"/>
                </a:lnTo>
                <a:lnTo>
                  <a:pt x="35969" y="272287"/>
                </a:lnTo>
                <a:lnTo>
                  <a:pt x="32660" y="267080"/>
                </a:lnTo>
                <a:lnTo>
                  <a:pt x="29185" y="262340"/>
                </a:lnTo>
                <a:lnTo>
                  <a:pt x="25324" y="253686"/>
                </a:lnTo>
                <a:lnTo>
                  <a:pt x="16776" y="219579"/>
                </a:lnTo>
                <a:lnTo>
                  <a:pt x="13515" y="201462"/>
                </a:lnTo>
                <a:lnTo>
                  <a:pt x="6505" y="154239"/>
                </a:lnTo>
                <a:lnTo>
                  <a:pt x="4128" y="135041"/>
                </a:lnTo>
                <a:lnTo>
                  <a:pt x="2544" y="119704"/>
                </a:lnTo>
                <a:lnTo>
                  <a:pt x="1486" y="106939"/>
                </a:lnTo>
                <a:lnTo>
                  <a:pt x="782" y="88269"/>
                </a:lnTo>
                <a:lnTo>
                  <a:pt x="0" y="40431"/>
                </a:lnTo>
                <a:lnTo>
                  <a:pt x="1061" y="23610"/>
                </a:lnTo>
                <a:lnTo>
                  <a:pt x="3038" y="12396"/>
                </a:lnTo>
                <a:lnTo>
                  <a:pt x="5627" y="4920"/>
                </a:lnTo>
                <a:lnTo>
                  <a:pt x="8623" y="1206"/>
                </a:lnTo>
                <a:lnTo>
                  <a:pt x="11889" y="0"/>
                </a:lnTo>
                <a:lnTo>
                  <a:pt x="18906" y="777"/>
                </a:lnTo>
                <a:lnTo>
                  <a:pt x="26258" y="1122"/>
                </a:lnTo>
                <a:lnTo>
                  <a:pt x="29997" y="2484"/>
                </a:lnTo>
                <a:lnTo>
                  <a:pt x="37538" y="7384"/>
                </a:lnTo>
                <a:lnTo>
                  <a:pt x="42855" y="11215"/>
                </a:lnTo>
                <a:lnTo>
                  <a:pt x="46141" y="13023"/>
                </a:lnTo>
                <a:lnTo>
                  <a:pt x="56566" y="18418"/>
                </a:lnTo>
                <a:lnTo>
                  <a:pt x="60362" y="21635"/>
                </a:lnTo>
                <a:lnTo>
                  <a:pt x="62892" y="25049"/>
                </a:lnTo>
                <a:lnTo>
                  <a:pt x="64579" y="28596"/>
                </a:lnTo>
                <a:lnTo>
                  <a:pt x="69514" y="32230"/>
                </a:lnTo>
                <a:lnTo>
                  <a:pt x="76614" y="35923"/>
                </a:lnTo>
                <a:lnTo>
                  <a:pt x="85157" y="39655"/>
                </a:lnTo>
                <a:lnTo>
                  <a:pt x="92123" y="43413"/>
                </a:lnTo>
                <a:lnTo>
                  <a:pt x="98036" y="47188"/>
                </a:lnTo>
                <a:lnTo>
                  <a:pt x="103249" y="50975"/>
                </a:lnTo>
                <a:lnTo>
                  <a:pt x="109263" y="56039"/>
                </a:lnTo>
                <a:lnTo>
                  <a:pt x="115814" y="61956"/>
                </a:lnTo>
                <a:lnTo>
                  <a:pt x="122721" y="68440"/>
                </a:lnTo>
                <a:lnTo>
                  <a:pt x="131134" y="75303"/>
                </a:lnTo>
                <a:lnTo>
                  <a:pt x="140554" y="82418"/>
                </a:lnTo>
                <a:lnTo>
                  <a:pt x="150644" y="89702"/>
                </a:lnTo>
                <a:lnTo>
                  <a:pt x="163721" y="100907"/>
                </a:lnTo>
                <a:lnTo>
                  <a:pt x="178789" y="114728"/>
                </a:lnTo>
                <a:lnTo>
                  <a:pt x="224325" y="158263"/>
                </a:lnTo>
                <a:lnTo>
                  <a:pt x="230622" y="163125"/>
                </a:lnTo>
                <a:lnTo>
                  <a:pt x="236089" y="166366"/>
                </a:lnTo>
                <a:lnTo>
                  <a:pt x="241004" y="168527"/>
                </a:lnTo>
                <a:lnTo>
                  <a:pt x="244281" y="171238"/>
                </a:lnTo>
                <a:lnTo>
                  <a:pt x="246465" y="174315"/>
                </a:lnTo>
                <a:lnTo>
                  <a:pt x="250834" y="1842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6"/>
          <p:cNvSpPr/>
          <p:nvPr/>
        </p:nvSpPr>
        <p:spPr>
          <a:xfrm>
            <a:off x="7120890" y="5817869"/>
            <a:ext cx="171451" cy="114301"/>
          </a:xfrm>
          <a:custGeom>
            <a:avLst/>
            <a:gdLst/>
            <a:ahLst/>
            <a:cxnLst/>
            <a:rect l="0" t="0" r="0" b="0"/>
            <a:pathLst>
              <a:path w="171451" h="114301">
                <a:moveTo>
                  <a:pt x="0" y="114300"/>
                </a:moveTo>
                <a:lnTo>
                  <a:pt x="6068" y="108233"/>
                </a:lnTo>
                <a:lnTo>
                  <a:pt x="7855" y="105175"/>
                </a:lnTo>
                <a:lnTo>
                  <a:pt x="9046" y="101867"/>
                </a:lnTo>
                <a:lnTo>
                  <a:pt x="9841" y="98391"/>
                </a:lnTo>
                <a:lnTo>
                  <a:pt x="14180" y="93535"/>
                </a:lnTo>
                <a:lnTo>
                  <a:pt x="20884" y="87756"/>
                </a:lnTo>
                <a:lnTo>
                  <a:pt x="29162" y="81365"/>
                </a:lnTo>
                <a:lnTo>
                  <a:pt x="35951" y="75833"/>
                </a:lnTo>
                <a:lnTo>
                  <a:pt x="41747" y="70876"/>
                </a:lnTo>
                <a:lnTo>
                  <a:pt x="46881" y="66300"/>
                </a:lnTo>
                <a:lnTo>
                  <a:pt x="55384" y="60710"/>
                </a:lnTo>
                <a:lnTo>
                  <a:pt x="66133" y="54443"/>
                </a:lnTo>
                <a:lnTo>
                  <a:pt x="78379" y="47726"/>
                </a:lnTo>
                <a:lnTo>
                  <a:pt x="87812" y="41977"/>
                </a:lnTo>
                <a:lnTo>
                  <a:pt x="95371" y="36875"/>
                </a:lnTo>
                <a:lnTo>
                  <a:pt x="101681" y="32203"/>
                </a:lnTo>
                <a:lnTo>
                  <a:pt x="105887" y="27819"/>
                </a:lnTo>
                <a:lnTo>
                  <a:pt x="108691" y="23626"/>
                </a:lnTo>
                <a:lnTo>
                  <a:pt x="110561" y="19561"/>
                </a:lnTo>
                <a:lnTo>
                  <a:pt x="113077" y="15581"/>
                </a:lnTo>
                <a:lnTo>
                  <a:pt x="116024" y="11658"/>
                </a:lnTo>
                <a:lnTo>
                  <a:pt x="119260" y="7772"/>
                </a:lnTo>
                <a:lnTo>
                  <a:pt x="122687" y="5181"/>
                </a:lnTo>
                <a:lnTo>
                  <a:pt x="126241" y="3454"/>
                </a:lnTo>
                <a:lnTo>
                  <a:pt x="129880" y="2303"/>
                </a:lnTo>
                <a:lnTo>
                  <a:pt x="133577" y="1535"/>
                </a:lnTo>
                <a:lnTo>
                  <a:pt x="137311" y="1024"/>
                </a:lnTo>
                <a:lnTo>
                  <a:pt x="141070" y="683"/>
                </a:lnTo>
                <a:lnTo>
                  <a:pt x="144847" y="455"/>
                </a:lnTo>
                <a:lnTo>
                  <a:pt x="152429" y="203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7"/>
          <p:cNvSpPr/>
          <p:nvPr/>
        </p:nvSpPr>
        <p:spPr>
          <a:xfrm>
            <a:off x="5052059" y="5897879"/>
            <a:ext cx="273783" cy="400051"/>
          </a:xfrm>
          <a:custGeom>
            <a:avLst/>
            <a:gdLst/>
            <a:ahLst/>
            <a:cxnLst/>
            <a:rect l="0" t="0" r="0" b="0"/>
            <a:pathLst>
              <a:path w="273783" h="400051">
                <a:moveTo>
                  <a:pt x="0" y="0"/>
                </a:moveTo>
                <a:lnTo>
                  <a:pt x="0" y="6068"/>
                </a:lnTo>
                <a:lnTo>
                  <a:pt x="2541" y="7856"/>
                </a:lnTo>
                <a:lnTo>
                  <a:pt x="6774" y="9047"/>
                </a:lnTo>
                <a:lnTo>
                  <a:pt x="19683" y="10959"/>
                </a:lnTo>
                <a:lnTo>
                  <a:pt x="27987" y="11291"/>
                </a:lnTo>
                <a:lnTo>
                  <a:pt x="50626" y="11389"/>
                </a:lnTo>
                <a:lnTo>
                  <a:pt x="60421" y="12673"/>
                </a:lnTo>
                <a:lnTo>
                  <a:pt x="70761" y="14798"/>
                </a:lnTo>
                <a:lnTo>
                  <a:pt x="120799" y="27336"/>
                </a:lnTo>
                <a:lnTo>
                  <a:pt x="132603" y="30924"/>
                </a:lnTo>
                <a:lnTo>
                  <a:pt x="143012" y="34586"/>
                </a:lnTo>
                <a:lnTo>
                  <a:pt x="152492" y="38298"/>
                </a:lnTo>
                <a:lnTo>
                  <a:pt x="160081" y="42042"/>
                </a:lnTo>
                <a:lnTo>
                  <a:pt x="166411" y="45808"/>
                </a:lnTo>
                <a:lnTo>
                  <a:pt x="171901" y="49589"/>
                </a:lnTo>
                <a:lnTo>
                  <a:pt x="176831" y="53379"/>
                </a:lnTo>
                <a:lnTo>
                  <a:pt x="181387" y="57176"/>
                </a:lnTo>
                <a:lnTo>
                  <a:pt x="189837" y="64782"/>
                </a:lnTo>
                <a:lnTo>
                  <a:pt x="197826" y="72396"/>
                </a:lnTo>
                <a:lnTo>
                  <a:pt x="203004" y="76204"/>
                </a:lnTo>
                <a:lnTo>
                  <a:pt x="208997" y="80013"/>
                </a:lnTo>
                <a:lnTo>
                  <a:pt x="215531" y="83822"/>
                </a:lnTo>
                <a:lnTo>
                  <a:pt x="219887" y="87631"/>
                </a:lnTo>
                <a:lnTo>
                  <a:pt x="222792" y="91441"/>
                </a:lnTo>
                <a:lnTo>
                  <a:pt x="228559" y="101601"/>
                </a:lnTo>
                <a:lnTo>
                  <a:pt x="239588" y="118816"/>
                </a:lnTo>
                <a:lnTo>
                  <a:pt x="244816" y="126200"/>
                </a:lnTo>
                <a:lnTo>
                  <a:pt x="249571" y="132394"/>
                </a:lnTo>
                <a:lnTo>
                  <a:pt x="254011" y="137793"/>
                </a:lnTo>
                <a:lnTo>
                  <a:pt x="256971" y="145202"/>
                </a:lnTo>
                <a:lnTo>
                  <a:pt x="258944" y="153951"/>
                </a:lnTo>
                <a:lnTo>
                  <a:pt x="260260" y="163594"/>
                </a:lnTo>
                <a:lnTo>
                  <a:pt x="265108" y="191242"/>
                </a:lnTo>
                <a:lnTo>
                  <a:pt x="268179" y="207505"/>
                </a:lnTo>
                <a:lnTo>
                  <a:pt x="270226" y="223427"/>
                </a:lnTo>
                <a:lnTo>
                  <a:pt x="271591" y="239121"/>
                </a:lnTo>
                <a:lnTo>
                  <a:pt x="273107" y="267567"/>
                </a:lnTo>
                <a:lnTo>
                  <a:pt x="273782" y="288675"/>
                </a:lnTo>
                <a:lnTo>
                  <a:pt x="272691" y="297861"/>
                </a:lnTo>
                <a:lnTo>
                  <a:pt x="270694" y="306524"/>
                </a:lnTo>
                <a:lnTo>
                  <a:pt x="268093" y="314839"/>
                </a:lnTo>
                <a:lnTo>
                  <a:pt x="266359" y="321653"/>
                </a:lnTo>
                <a:lnTo>
                  <a:pt x="264432" y="332610"/>
                </a:lnTo>
                <a:lnTo>
                  <a:pt x="263347" y="339852"/>
                </a:lnTo>
                <a:lnTo>
                  <a:pt x="259707" y="344932"/>
                </a:lnTo>
                <a:lnTo>
                  <a:pt x="251943" y="353780"/>
                </a:lnTo>
                <a:lnTo>
                  <a:pt x="248288" y="360859"/>
                </a:lnTo>
                <a:lnTo>
                  <a:pt x="245536" y="366303"/>
                </a:lnTo>
                <a:lnTo>
                  <a:pt x="243701" y="372472"/>
                </a:lnTo>
                <a:lnTo>
                  <a:pt x="242477" y="379125"/>
                </a:lnTo>
                <a:lnTo>
                  <a:pt x="240245" y="398213"/>
                </a:lnTo>
                <a:lnTo>
                  <a:pt x="22860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8"/>
          <p:cNvSpPr/>
          <p:nvPr/>
        </p:nvSpPr>
        <p:spPr>
          <a:xfrm>
            <a:off x="5429250" y="5726429"/>
            <a:ext cx="68580" cy="217172"/>
          </a:xfrm>
          <a:custGeom>
            <a:avLst/>
            <a:gdLst/>
            <a:ahLst/>
            <a:cxnLst/>
            <a:rect l="0" t="0" r="0" b="0"/>
            <a:pathLst>
              <a:path w="68580" h="217172">
                <a:moveTo>
                  <a:pt x="0" y="0"/>
                </a:moveTo>
                <a:lnTo>
                  <a:pt x="26867" y="53737"/>
                </a:lnTo>
                <a:lnTo>
                  <a:pt x="29342" y="61225"/>
                </a:lnTo>
                <a:lnTo>
                  <a:pt x="30991" y="68757"/>
                </a:lnTo>
                <a:lnTo>
                  <a:pt x="32091" y="76318"/>
                </a:lnTo>
                <a:lnTo>
                  <a:pt x="34094" y="86439"/>
                </a:lnTo>
                <a:lnTo>
                  <a:pt x="39706" y="111231"/>
                </a:lnTo>
                <a:lnTo>
                  <a:pt x="50005" y="153749"/>
                </a:lnTo>
                <a:lnTo>
                  <a:pt x="52387" y="164730"/>
                </a:lnTo>
                <a:lnTo>
                  <a:pt x="53974" y="173319"/>
                </a:lnTo>
                <a:lnTo>
                  <a:pt x="55033" y="180317"/>
                </a:lnTo>
                <a:lnTo>
                  <a:pt x="57008" y="187521"/>
                </a:lnTo>
                <a:lnTo>
                  <a:pt x="59595" y="194864"/>
                </a:lnTo>
                <a:lnTo>
                  <a:pt x="68579" y="2171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9"/>
          <p:cNvSpPr/>
          <p:nvPr/>
        </p:nvSpPr>
        <p:spPr>
          <a:xfrm>
            <a:off x="5339869" y="5635202"/>
            <a:ext cx="304251" cy="319828"/>
          </a:xfrm>
          <a:custGeom>
            <a:avLst/>
            <a:gdLst/>
            <a:ahLst/>
            <a:cxnLst/>
            <a:rect l="0" t="0" r="0" b="0"/>
            <a:pathLst>
              <a:path w="304251" h="319828">
                <a:moveTo>
                  <a:pt x="20801" y="194098"/>
                </a:moveTo>
                <a:lnTo>
                  <a:pt x="4892" y="178188"/>
                </a:lnTo>
                <a:lnTo>
                  <a:pt x="2575" y="174601"/>
                </a:lnTo>
                <a:lnTo>
                  <a:pt x="0" y="167229"/>
                </a:lnTo>
                <a:lnTo>
                  <a:pt x="584" y="162215"/>
                </a:lnTo>
                <a:lnTo>
                  <a:pt x="2243" y="156333"/>
                </a:lnTo>
                <a:lnTo>
                  <a:pt x="4619" y="149871"/>
                </a:lnTo>
                <a:lnTo>
                  <a:pt x="7473" y="144293"/>
                </a:lnTo>
                <a:lnTo>
                  <a:pt x="17557" y="129105"/>
                </a:lnTo>
                <a:lnTo>
                  <a:pt x="21178" y="122829"/>
                </a:lnTo>
                <a:lnTo>
                  <a:pt x="24862" y="116105"/>
                </a:lnTo>
                <a:lnTo>
                  <a:pt x="28588" y="110353"/>
                </a:lnTo>
                <a:lnTo>
                  <a:pt x="36115" y="100574"/>
                </a:lnTo>
                <a:lnTo>
                  <a:pt x="42440" y="93649"/>
                </a:lnTo>
                <a:lnTo>
                  <a:pt x="59628" y="75793"/>
                </a:lnTo>
                <a:lnTo>
                  <a:pt x="68276" y="68238"/>
                </a:lnTo>
                <a:lnTo>
                  <a:pt x="76581" y="61932"/>
                </a:lnTo>
                <a:lnTo>
                  <a:pt x="84657" y="56457"/>
                </a:lnTo>
                <a:lnTo>
                  <a:pt x="92581" y="50267"/>
                </a:lnTo>
                <a:lnTo>
                  <a:pt x="100405" y="43600"/>
                </a:lnTo>
                <a:lnTo>
                  <a:pt x="108160" y="36616"/>
                </a:lnTo>
                <a:lnTo>
                  <a:pt x="115870" y="30690"/>
                </a:lnTo>
                <a:lnTo>
                  <a:pt x="123551" y="25469"/>
                </a:lnTo>
                <a:lnTo>
                  <a:pt x="131211" y="20719"/>
                </a:lnTo>
                <a:lnTo>
                  <a:pt x="140127" y="16282"/>
                </a:lnTo>
                <a:lnTo>
                  <a:pt x="149881" y="12054"/>
                </a:lnTo>
                <a:lnTo>
                  <a:pt x="160195" y="7965"/>
                </a:lnTo>
                <a:lnTo>
                  <a:pt x="168340" y="5239"/>
                </a:lnTo>
                <a:lnTo>
                  <a:pt x="175040" y="3422"/>
                </a:lnTo>
                <a:lnTo>
                  <a:pt x="180777" y="2210"/>
                </a:lnTo>
                <a:lnTo>
                  <a:pt x="187142" y="1403"/>
                </a:lnTo>
                <a:lnTo>
                  <a:pt x="193925" y="864"/>
                </a:lnTo>
                <a:lnTo>
                  <a:pt x="206964" y="266"/>
                </a:lnTo>
                <a:lnTo>
                  <a:pt x="216994" y="0"/>
                </a:lnTo>
                <a:lnTo>
                  <a:pt x="221446" y="1199"/>
                </a:lnTo>
                <a:lnTo>
                  <a:pt x="229780" y="5918"/>
                </a:lnTo>
                <a:lnTo>
                  <a:pt x="232510" y="8955"/>
                </a:lnTo>
                <a:lnTo>
                  <a:pt x="234330" y="12249"/>
                </a:lnTo>
                <a:lnTo>
                  <a:pt x="236353" y="19296"/>
                </a:lnTo>
                <a:lnTo>
                  <a:pt x="237252" y="26661"/>
                </a:lnTo>
                <a:lnTo>
                  <a:pt x="237651" y="34168"/>
                </a:lnTo>
                <a:lnTo>
                  <a:pt x="237758" y="37948"/>
                </a:lnTo>
                <a:lnTo>
                  <a:pt x="236558" y="41738"/>
                </a:lnTo>
                <a:lnTo>
                  <a:pt x="231840" y="49335"/>
                </a:lnTo>
                <a:lnTo>
                  <a:pt x="228803" y="54409"/>
                </a:lnTo>
                <a:lnTo>
                  <a:pt x="225509" y="60332"/>
                </a:lnTo>
                <a:lnTo>
                  <a:pt x="222043" y="66820"/>
                </a:lnTo>
                <a:lnTo>
                  <a:pt x="192893" y="124495"/>
                </a:lnTo>
                <a:lnTo>
                  <a:pt x="183789" y="141346"/>
                </a:lnTo>
                <a:lnTo>
                  <a:pt x="176450" y="153850"/>
                </a:lnTo>
                <a:lnTo>
                  <a:pt x="170286" y="163455"/>
                </a:lnTo>
                <a:lnTo>
                  <a:pt x="163638" y="171129"/>
                </a:lnTo>
                <a:lnTo>
                  <a:pt x="156665" y="177515"/>
                </a:lnTo>
                <a:lnTo>
                  <a:pt x="149477" y="183043"/>
                </a:lnTo>
                <a:lnTo>
                  <a:pt x="145955" y="186727"/>
                </a:lnTo>
                <a:lnTo>
                  <a:pt x="144877" y="189184"/>
                </a:lnTo>
                <a:lnTo>
                  <a:pt x="145428" y="190822"/>
                </a:lnTo>
                <a:lnTo>
                  <a:pt x="145796" y="190644"/>
                </a:lnTo>
                <a:lnTo>
                  <a:pt x="146204" y="187059"/>
                </a:lnTo>
                <a:lnTo>
                  <a:pt x="150123" y="184325"/>
                </a:lnTo>
                <a:lnTo>
                  <a:pt x="156545" y="181233"/>
                </a:lnTo>
                <a:lnTo>
                  <a:pt x="164637" y="177901"/>
                </a:lnTo>
                <a:lnTo>
                  <a:pt x="172572" y="173140"/>
                </a:lnTo>
                <a:lnTo>
                  <a:pt x="180401" y="167425"/>
                </a:lnTo>
                <a:lnTo>
                  <a:pt x="188161" y="161076"/>
                </a:lnTo>
                <a:lnTo>
                  <a:pt x="195874" y="156843"/>
                </a:lnTo>
                <a:lnTo>
                  <a:pt x="203556" y="154021"/>
                </a:lnTo>
                <a:lnTo>
                  <a:pt x="211218" y="152140"/>
                </a:lnTo>
                <a:lnTo>
                  <a:pt x="217596" y="149616"/>
                </a:lnTo>
                <a:lnTo>
                  <a:pt x="223117" y="146663"/>
                </a:lnTo>
                <a:lnTo>
                  <a:pt x="228068" y="143424"/>
                </a:lnTo>
                <a:lnTo>
                  <a:pt x="236956" y="139826"/>
                </a:lnTo>
                <a:lnTo>
                  <a:pt x="246410" y="138227"/>
                </a:lnTo>
                <a:lnTo>
                  <a:pt x="252487" y="137800"/>
                </a:lnTo>
                <a:lnTo>
                  <a:pt x="264742" y="137327"/>
                </a:lnTo>
                <a:lnTo>
                  <a:pt x="274422" y="137115"/>
                </a:lnTo>
                <a:lnTo>
                  <a:pt x="278782" y="138330"/>
                </a:lnTo>
                <a:lnTo>
                  <a:pt x="287012" y="143065"/>
                </a:lnTo>
                <a:lnTo>
                  <a:pt x="294904" y="149403"/>
                </a:lnTo>
                <a:lnTo>
                  <a:pt x="298786" y="152871"/>
                </a:lnTo>
                <a:lnTo>
                  <a:pt x="301374" y="156453"/>
                </a:lnTo>
                <a:lnTo>
                  <a:pt x="304250" y="163820"/>
                </a:lnTo>
                <a:lnTo>
                  <a:pt x="303747" y="167563"/>
                </a:lnTo>
                <a:lnTo>
                  <a:pt x="302142" y="171327"/>
                </a:lnTo>
                <a:lnTo>
                  <a:pt x="299801" y="175108"/>
                </a:lnTo>
                <a:lnTo>
                  <a:pt x="297201" y="182694"/>
                </a:lnTo>
                <a:lnTo>
                  <a:pt x="296507" y="186495"/>
                </a:lnTo>
                <a:lnTo>
                  <a:pt x="293505" y="192839"/>
                </a:lnTo>
                <a:lnTo>
                  <a:pt x="288964" y="200879"/>
                </a:lnTo>
                <a:lnTo>
                  <a:pt x="283396" y="210048"/>
                </a:lnTo>
                <a:lnTo>
                  <a:pt x="278414" y="217431"/>
                </a:lnTo>
                <a:lnTo>
                  <a:pt x="273823" y="223623"/>
                </a:lnTo>
                <a:lnTo>
                  <a:pt x="269492" y="229021"/>
                </a:lnTo>
                <a:lnTo>
                  <a:pt x="261293" y="238406"/>
                </a:lnTo>
                <a:lnTo>
                  <a:pt x="257329" y="242687"/>
                </a:lnTo>
                <a:lnTo>
                  <a:pt x="245796" y="251890"/>
                </a:lnTo>
                <a:lnTo>
                  <a:pt x="194711" y="290102"/>
                </a:lnTo>
                <a:lnTo>
                  <a:pt x="183730" y="298741"/>
                </a:lnTo>
                <a:lnTo>
                  <a:pt x="175141" y="305770"/>
                </a:lnTo>
                <a:lnTo>
                  <a:pt x="166874" y="310456"/>
                </a:lnTo>
                <a:lnTo>
                  <a:pt x="158823" y="313579"/>
                </a:lnTo>
                <a:lnTo>
                  <a:pt x="139786" y="318593"/>
                </a:lnTo>
                <a:lnTo>
                  <a:pt x="130410" y="319279"/>
                </a:lnTo>
                <a:lnTo>
                  <a:pt x="112240" y="3198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0"/>
          <p:cNvSpPr/>
          <p:nvPr/>
        </p:nvSpPr>
        <p:spPr>
          <a:xfrm>
            <a:off x="5636730" y="5583455"/>
            <a:ext cx="269064" cy="257275"/>
          </a:xfrm>
          <a:custGeom>
            <a:avLst/>
            <a:gdLst/>
            <a:ahLst/>
            <a:cxnLst/>
            <a:rect l="0" t="0" r="0" b="0"/>
            <a:pathLst>
              <a:path w="269064" h="257275">
                <a:moveTo>
                  <a:pt x="32549" y="257274"/>
                </a:moveTo>
                <a:lnTo>
                  <a:pt x="11418" y="236143"/>
                </a:lnTo>
                <a:lnTo>
                  <a:pt x="7071" y="228410"/>
                </a:lnTo>
                <a:lnTo>
                  <a:pt x="4134" y="222791"/>
                </a:lnTo>
                <a:lnTo>
                  <a:pt x="2176" y="217776"/>
                </a:lnTo>
                <a:lnTo>
                  <a:pt x="870" y="213162"/>
                </a:lnTo>
                <a:lnTo>
                  <a:pt x="0" y="208816"/>
                </a:lnTo>
                <a:lnTo>
                  <a:pt x="690" y="202109"/>
                </a:lnTo>
                <a:lnTo>
                  <a:pt x="2420" y="193828"/>
                </a:lnTo>
                <a:lnTo>
                  <a:pt x="4843" y="184496"/>
                </a:lnTo>
                <a:lnTo>
                  <a:pt x="6459" y="174466"/>
                </a:lnTo>
                <a:lnTo>
                  <a:pt x="7535" y="163968"/>
                </a:lnTo>
                <a:lnTo>
                  <a:pt x="8254" y="153161"/>
                </a:lnTo>
                <a:lnTo>
                  <a:pt x="10002" y="144685"/>
                </a:lnTo>
                <a:lnTo>
                  <a:pt x="12438" y="137765"/>
                </a:lnTo>
                <a:lnTo>
                  <a:pt x="15332" y="131881"/>
                </a:lnTo>
                <a:lnTo>
                  <a:pt x="17261" y="125419"/>
                </a:lnTo>
                <a:lnTo>
                  <a:pt x="18547" y="118571"/>
                </a:lnTo>
                <a:lnTo>
                  <a:pt x="19405" y="111465"/>
                </a:lnTo>
                <a:lnTo>
                  <a:pt x="19977" y="104188"/>
                </a:lnTo>
                <a:lnTo>
                  <a:pt x="20357" y="96797"/>
                </a:lnTo>
                <a:lnTo>
                  <a:pt x="20612" y="89330"/>
                </a:lnTo>
                <a:lnTo>
                  <a:pt x="22051" y="81811"/>
                </a:lnTo>
                <a:lnTo>
                  <a:pt x="24281" y="74259"/>
                </a:lnTo>
                <a:lnTo>
                  <a:pt x="27037" y="66684"/>
                </a:lnTo>
                <a:lnTo>
                  <a:pt x="30145" y="60364"/>
                </a:lnTo>
                <a:lnTo>
                  <a:pt x="33486" y="54881"/>
                </a:lnTo>
                <a:lnTo>
                  <a:pt x="36984" y="49956"/>
                </a:lnTo>
                <a:lnTo>
                  <a:pt x="39316" y="45402"/>
                </a:lnTo>
                <a:lnTo>
                  <a:pt x="40871" y="41096"/>
                </a:lnTo>
                <a:lnTo>
                  <a:pt x="41907" y="36956"/>
                </a:lnTo>
                <a:lnTo>
                  <a:pt x="43867" y="31655"/>
                </a:lnTo>
                <a:lnTo>
                  <a:pt x="46445" y="25582"/>
                </a:lnTo>
                <a:lnTo>
                  <a:pt x="49433" y="18992"/>
                </a:lnTo>
                <a:lnTo>
                  <a:pt x="52695" y="14600"/>
                </a:lnTo>
                <a:lnTo>
                  <a:pt x="56140" y="11671"/>
                </a:lnTo>
                <a:lnTo>
                  <a:pt x="63354" y="7147"/>
                </a:lnTo>
                <a:lnTo>
                  <a:pt x="70794" y="903"/>
                </a:lnTo>
                <a:lnTo>
                  <a:pt x="75826" y="0"/>
                </a:lnTo>
                <a:lnTo>
                  <a:pt x="81720" y="669"/>
                </a:lnTo>
                <a:lnTo>
                  <a:pt x="88190" y="2384"/>
                </a:lnTo>
                <a:lnTo>
                  <a:pt x="93773" y="3528"/>
                </a:lnTo>
                <a:lnTo>
                  <a:pt x="98766" y="4290"/>
                </a:lnTo>
                <a:lnTo>
                  <a:pt x="103364" y="4798"/>
                </a:lnTo>
                <a:lnTo>
                  <a:pt x="107699" y="5137"/>
                </a:lnTo>
                <a:lnTo>
                  <a:pt x="115903" y="5513"/>
                </a:lnTo>
                <a:lnTo>
                  <a:pt x="124948" y="9424"/>
                </a:lnTo>
                <a:lnTo>
                  <a:pt x="137329" y="15840"/>
                </a:lnTo>
                <a:lnTo>
                  <a:pt x="151932" y="23928"/>
                </a:lnTo>
                <a:lnTo>
                  <a:pt x="162938" y="30591"/>
                </a:lnTo>
                <a:lnTo>
                  <a:pt x="171545" y="36302"/>
                </a:lnTo>
                <a:lnTo>
                  <a:pt x="178553" y="41379"/>
                </a:lnTo>
                <a:lnTo>
                  <a:pt x="184496" y="46034"/>
                </a:lnTo>
                <a:lnTo>
                  <a:pt x="189727" y="50408"/>
                </a:lnTo>
                <a:lnTo>
                  <a:pt x="194484" y="54593"/>
                </a:lnTo>
                <a:lnTo>
                  <a:pt x="209931" y="69404"/>
                </a:lnTo>
                <a:lnTo>
                  <a:pt x="252539" y="111533"/>
                </a:lnTo>
                <a:lnTo>
                  <a:pt x="256679" y="119474"/>
                </a:lnTo>
                <a:lnTo>
                  <a:pt x="260709" y="129847"/>
                </a:lnTo>
                <a:lnTo>
                  <a:pt x="264666" y="141843"/>
                </a:lnTo>
                <a:lnTo>
                  <a:pt x="267304" y="151110"/>
                </a:lnTo>
                <a:lnTo>
                  <a:pt x="269063" y="158558"/>
                </a:lnTo>
                <a:lnTo>
                  <a:pt x="261149" y="1772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1"/>
          <p:cNvSpPr/>
          <p:nvPr/>
        </p:nvSpPr>
        <p:spPr>
          <a:xfrm>
            <a:off x="5638167" y="5646419"/>
            <a:ext cx="225424" cy="77952"/>
          </a:xfrm>
          <a:custGeom>
            <a:avLst/>
            <a:gdLst/>
            <a:ahLst/>
            <a:cxnLst/>
            <a:rect l="0" t="0" r="0" b="0"/>
            <a:pathLst>
              <a:path w="225424" h="77952">
                <a:moveTo>
                  <a:pt x="19683" y="57150"/>
                </a:moveTo>
                <a:lnTo>
                  <a:pt x="7547" y="63218"/>
                </a:lnTo>
                <a:lnTo>
                  <a:pt x="3972" y="66275"/>
                </a:lnTo>
                <a:lnTo>
                  <a:pt x="1589" y="69584"/>
                </a:lnTo>
                <a:lnTo>
                  <a:pt x="0" y="73059"/>
                </a:lnTo>
                <a:lnTo>
                  <a:pt x="211" y="75376"/>
                </a:lnTo>
                <a:lnTo>
                  <a:pt x="1622" y="76921"/>
                </a:lnTo>
                <a:lnTo>
                  <a:pt x="3832" y="77951"/>
                </a:lnTo>
                <a:lnTo>
                  <a:pt x="7845" y="77368"/>
                </a:lnTo>
                <a:lnTo>
                  <a:pt x="13061" y="75708"/>
                </a:lnTo>
                <a:lnTo>
                  <a:pt x="19078" y="73333"/>
                </a:lnTo>
                <a:lnTo>
                  <a:pt x="35924" y="67306"/>
                </a:lnTo>
                <a:lnTo>
                  <a:pt x="45750" y="63921"/>
                </a:lnTo>
                <a:lnTo>
                  <a:pt x="57381" y="59124"/>
                </a:lnTo>
                <a:lnTo>
                  <a:pt x="70215" y="53386"/>
                </a:lnTo>
                <a:lnTo>
                  <a:pt x="83851" y="47021"/>
                </a:lnTo>
                <a:lnTo>
                  <a:pt x="96751" y="40237"/>
                </a:lnTo>
                <a:lnTo>
                  <a:pt x="109162" y="33175"/>
                </a:lnTo>
                <a:lnTo>
                  <a:pt x="121245" y="25927"/>
                </a:lnTo>
                <a:lnTo>
                  <a:pt x="133111" y="19825"/>
                </a:lnTo>
                <a:lnTo>
                  <a:pt x="144832" y="14487"/>
                </a:lnTo>
                <a:lnTo>
                  <a:pt x="156455" y="9658"/>
                </a:lnTo>
                <a:lnTo>
                  <a:pt x="165474" y="6439"/>
                </a:lnTo>
                <a:lnTo>
                  <a:pt x="172757" y="4293"/>
                </a:lnTo>
                <a:lnTo>
                  <a:pt x="178882" y="2862"/>
                </a:lnTo>
                <a:lnTo>
                  <a:pt x="184236" y="1908"/>
                </a:lnTo>
                <a:lnTo>
                  <a:pt x="189075" y="1272"/>
                </a:lnTo>
                <a:lnTo>
                  <a:pt x="22542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2"/>
          <p:cNvSpPr/>
          <p:nvPr/>
        </p:nvSpPr>
        <p:spPr>
          <a:xfrm>
            <a:off x="5177790" y="5910605"/>
            <a:ext cx="297181" cy="176740"/>
          </a:xfrm>
          <a:custGeom>
            <a:avLst/>
            <a:gdLst/>
            <a:ahLst/>
            <a:cxnLst/>
            <a:rect l="0" t="0" r="0" b="0"/>
            <a:pathLst>
              <a:path w="297181" h="176740">
                <a:moveTo>
                  <a:pt x="0" y="170154"/>
                </a:moveTo>
                <a:lnTo>
                  <a:pt x="0" y="176222"/>
                </a:lnTo>
                <a:lnTo>
                  <a:pt x="1269" y="176739"/>
                </a:lnTo>
                <a:lnTo>
                  <a:pt x="3386" y="175814"/>
                </a:lnTo>
                <a:lnTo>
                  <a:pt x="9841" y="171272"/>
                </a:lnTo>
                <a:lnTo>
                  <a:pt x="17497" y="170651"/>
                </a:lnTo>
                <a:lnTo>
                  <a:pt x="23094" y="170486"/>
                </a:lnTo>
                <a:lnTo>
                  <a:pt x="28096" y="169105"/>
                </a:lnTo>
                <a:lnTo>
                  <a:pt x="37040" y="164185"/>
                </a:lnTo>
                <a:lnTo>
                  <a:pt x="41203" y="161095"/>
                </a:lnTo>
                <a:lnTo>
                  <a:pt x="45249" y="157764"/>
                </a:lnTo>
                <a:lnTo>
                  <a:pt x="49216" y="154274"/>
                </a:lnTo>
                <a:lnTo>
                  <a:pt x="60397" y="143623"/>
                </a:lnTo>
                <a:lnTo>
                  <a:pt x="88271" y="116089"/>
                </a:lnTo>
                <a:lnTo>
                  <a:pt x="96947" y="108711"/>
                </a:lnTo>
                <a:lnTo>
                  <a:pt x="106542" y="101252"/>
                </a:lnTo>
                <a:lnTo>
                  <a:pt x="116748" y="93739"/>
                </a:lnTo>
                <a:lnTo>
                  <a:pt x="126092" y="86191"/>
                </a:lnTo>
                <a:lnTo>
                  <a:pt x="134861" y="78619"/>
                </a:lnTo>
                <a:lnTo>
                  <a:pt x="143247" y="71031"/>
                </a:lnTo>
                <a:lnTo>
                  <a:pt x="151378" y="64702"/>
                </a:lnTo>
                <a:lnTo>
                  <a:pt x="159339" y="59213"/>
                </a:lnTo>
                <a:lnTo>
                  <a:pt x="167186" y="54283"/>
                </a:lnTo>
                <a:lnTo>
                  <a:pt x="174957" y="48458"/>
                </a:lnTo>
                <a:lnTo>
                  <a:pt x="182678" y="42033"/>
                </a:lnTo>
                <a:lnTo>
                  <a:pt x="190365" y="35210"/>
                </a:lnTo>
                <a:lnTo>
                  <a:pt x="200570" y="28122"/>
                </a:lnTo>
                <a:lnTo>
                  <a:pt x="212453" y="20856"/>
                </a:lnTo>
                <a:lnTo>
                  <a:pt x="225455" y="13472"/>
                </a:lnTo>
                <a:lnTo>
                  <a:pt x="236664" y="8549"/>
                </a:lnTo>
                <a:lnTo>
                  <a:pt x="246675" y="5268"/>
                </a:lnTo>
                <a:lnTo>
                  <a:pt x="255890" y="3080"/>
                </a:lnTo>
                <a:lnTo>
                  <a:pt x="263303" y="1621"/>
                </a:lnTo>
                <a:lnTo>
                  <a:pt x="269515" y="649"/>
                </a:lnTo>
                <a:lnTo>
                  <a:pt x="274927" y="0"/>
                </a:lnTo>
                <a:lnTo>
                  <a:pt x="279804" y="838"/>
                </a:lnTo>
                <a:lnTo>
                  <a:pt x="288611" y="5157"/>
                </a:lnTo>
                <a:lnTo>
                  <a:pt x="297180" y="101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3"/>
          <p:cNvSpPr/>
          <p:nvPr/>
        </p:nvSpPr>
        <p:spPr>
          <a:xfrm>
            <a:off x="7258050" y="6023609"/>
            <a:ext cx="217170" cy="194311"/>
          </a:xfrm>
          <a:custGeom>
            <a:avLst/>
            <a:gdLst/>
            <a:ahLst/>
            <a:cxnLst/>
            <a:rect l="0" t="0" r="0" b="0"/>
            <a:pathLst>
              <a:path w="217170" h="194311">
                <a:moveTo>
                  <a:pt x="0" y="0"/>
                </a:moveTo>
                <a:lnTo>
                  <a:pt x="25750" y="25751"/>
                </a:lnTo>
                <a:lnTo>
                  <a:pt x="33677" y="32407"/>
                </a:lnTo>
                <a:lnTo>
                  <a:pt x="65294" y="57439"/>
                </a:lnTo>
                <a:lnTo>
                  <a:pt x="72738" y="63693"/>
                </a:lnTo>
                <a:lnTo>
                  <a:pt x="78972" y="69132"/>
                </a:lnTo>
                <a:lnTo>
                  <a:pt x="88208" y="75298"/>
                </a:lnTo>
                <a:lnTo>
                  <a:pt x="99445" y="81949"/>
                </a:lnTo>
                <a:lnTo>
                  <a:pt x="112017" y="88922"/>
                </a:lnTo>
                <a:lnTo>
                  <a:pt x="122938" y="96112"/>
                </a:lnTo>
                <a:lnTo>
                  <a:pt x="132758" y="103444"/>
                </a:lnTo>
                <a:lnTo>
                  <a:pt x="141845" y="110873"/>
                </a:lnTo>
                <a:lnTo>
                  <a:pt x="151713" y="119636"/>
                </a:lnTo>
                <a:lnTo>
                  <a:pt x="172839" y="139532"/>
                </a:lnTo>
                <a:lnTo>
                  <a:pt x="182536" y="150171"/>
                </a:lnTo>
                <a:lnTo>
                  <a:pt x="191540" y="161075"/>
                </a:lnTo>
                <a:lnTo>
                  <a:pt x="217169" y="1943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4"/>
          <p:cNvSpPr/>
          <p:nvPr/>
        </p:nvSpPr>
        <p:spPr>
          <a:xfrm>
            <a:off x="6128050" y="1600520"/>
            <a:ext cx="649862" cy="679066"/>
          </a:xfrm>
          <a:custGeom>
            <a:avLst/>
            <a:gdLst/>
            <a:ahLst/>
            <a:cxnLst/>
            <a:rect l="0" t="0" r="0" b="0"/>
            <a:pathLst>
              <a:path w="649862" h="679066">
                <a:moveTo>
                  <a:pt x="489919" y="33969"/>
                </a:moveTo>
                <a:lnTo>
                  <a:pt x="471716" y="27902"/>
                </a:lnTo>
                <a:lnTo>
                  <a:pt x="461274" y="23574"/>
                </a:lnTo>
                <a:lnTo>
                  <a:pt x="449233" y="18149"/>
                </a:lnTo>
                <a:lnTo>
                  <a:pt x="436125" y="11993"/>
                </a:lnTo>
                <a:lnTo>
                  <a:pt x="424846" y="7888"/>
                </a:lnTo>
                <a:lnTo>
                  <a:pt x="405541" y="3328"/>
                </a:lnTo>
                <a:lnTo>
                  <a:pt x="394297" y="2112"/>
                </a:lnTo>
                <a:lnTo>
                  <a:pt x="381722" y="1301"/>
                </a:lnTo>
                <a:lnTo>
                  <a:pt x="356742" y="400"/>
                </a:lnTo>
                <a:lnTo>
                  <a:pt x="337173" y="0"/>
                </a:lnTo>
                <a:lnTo>
                  <a:pt x="320008" y="3208"/>
                </a:lnTo>
                <a:lnTo>
                  <a:pt x="305184" y="7598"/>
                </a:lnTo>
                <a:lnTo>
                  <a:pt x="288427" y="11339"/>
                </a:lnTo>
                <a:lnTo>
                  <a:pt x="269210" y="19926"/>
                </a:lnTo>
                <a:lnTo>
                  <a:pt x="253639" y="30514"/>
                </a:lnTo>
                <a:lnTo>
                  <a:pt x="234772" y="41695"/>
                </a:lnTo>
                <a:lnTo>
                  <a:pt x="219305" y="53050"/>
                </a:lnTo>
                <a:lnTo>
                  <a:pt x="199199" y="65729"/>
                </a:lnTo>
                <a:lnTo>
                  <a:pt x="184604" y="78141"/>
                </a:lnTo>
                <a:lnTo>
                  <a:pt x="173037" y="92125"/>
                </a:lnTo>
                <a:lnTo>
                  <a:pt x="168174" y="99410"/>
                </a:lnTo>
                <a:lnTo>
                  <a:pt x="155998" y="110891"/>
                </a:lnTo>
                <a:lnTo>
                  <a:pt x="139580" y="124037"/>
                </a:lnTo>
                <a:lnTo>
                  <a:pt x="128090" y="134654"/>
                </a:lnTo>
                <a:lnTo>
                  <a:pt x="115350" y="146813"/>
                </a:lnTo>
                <a:lnTo>
                  <a:pt x="97807" y="167095"/>
                </a:lnTo>
                <a:lnTo>
                  <a:pt x="85778" y="184577"/>
                </a:lnTo>
                <a:lnTo>
                  <a:pt x="76197" y="200813"/>
                </a:lnTo>
                <a:lnTo>
                  <a:pt x="45461" y="260640"/>
                </a:lnTo>
                <a:lnTo>
                  <a:pt x="34864" y="284143"/>
                </a:lnTo>
                <a:lnTo>
                  <a:pt x="25259" y="307432"/>
                </a:lnTo>
                <a:lnTo>
                  <a:pt x="16316" y="330578"/>
                </a:lnTo>
                <a:lnTo>
                  <a:pt x="10354" y="349818"/>
                </a:lnTo>
                <a:lnTo>
                  <a:pt x="6379" y="366455"/>
                </a:lnTo>
                <a:lnTo>
                  <a:pt x="3729" y="381357"/>
                </a:lnTo>
                <a:lnTo>
                  <a:pt x="1962" y="396371"/>
                </a:lnTo>
                <a:lnTo>
                  <a:pt x="785" y="411461"/>
                </a:lnTo>
                <a:lnTo>
                  <a:pt x="0" y="426600"/>
                </a:lnTo>
                <a:lnTo>
                  <a:pt x="746" y="440503"/>
                </a:lnTo>
                <a:lnTo>
                  <a:pt x="2514" y="453582"/>
                </a:lnTo>
                <a:lnTo>
                  <a:pt x="4963" y="466111"/>
                </a:lnTo>
                <a:lnTo>
                  <a:pt x="11070" y="486806"/>
                </a:lnTo>
                <a:lnTo>
                  <a:pt x="19287" y="505740"/>
                </a:lnTo>
                <a:lnTo>
                  <a:pt x="41873" y="545553"/>
                </a:lnTo>
                <a:lnTo>
                  <a:pt x="50757" y="561060"/>
                </a:lnTo>
                <a:lnTo>
                  <a:pt x="64169" y="578200"/>
                </a:lnTo>
                <a:lnTo>
                  <a:pt x="76754" y="591656"/>
                </a:lnTo>
                <a:lnTo>
                  <a:pt x="104187" y="619580"/>
                </a:lnTo>
                <a:lnTo>
                  <a:pt x="122056" y="634178"/>
                </a:lnTo>
                <a:lnTo>
                  <a:pt x="137195" y="644898"/>
                </a:lnTo>
                <a:lnTo>
                  <a:pt x="154128" y="658074"/>
                </a:lnTo>
                <a:lnTo>
                  <a:pt x="167535" y="666103"/>
                </a:lnTo>
                <a:lnTo>
                  <a:pt x="178477" y="670022"/>
                </a:lnTo>
                <a:lnTo>
                  <a:pt x="192121" y="673904"/>
                </a:lnTo>
                <a:lnTo>
                  <a:pt x="207567" y="677763"/>
                </a:lnTo>
                <a:lnTo>
                  <a:pt x="221674" y="679065"/>
                </a:lnTo>
                <a:lnTo>
                  <a:pt x="234890" y="678663"/>
                </a:lnTo>
                <a:lnTo>
                  <a:pt x="247510" y="677125"/>
                </a:lnTo>
                <a:lnTo>
                  <a:pt x="258463" y="676100"/>
                </a:lnTo>
                <a:lnTo>
                  <a:pt x="277407" y="674961"/>
                </a:lnTo>
                <a:lnTo>
                  <a:pt x="289824" y="672117"/>
                </a:lnTo>
                <a:lnTo>
                  <a:pt x="304453" y="667681"/>
                </a:lnTo>
                <a:lnTo>
                  <a:pt x="320555" y="662184"/>
                </a:lnTo>
                <a:lnTo>
                  <a:pt x="333830" y="657249"/>
                </a:lnTo>
                <a:lnTo>
                  <a:pt x="345220" y="652689"/>
                </a:lnTo>
                <a:lnTo>
                  <a:pt x="355353" y="648379"/>
                </a:lnTo>
                <a:lnTo>
                  <a:pt x="368459" y="641696"/>
                </a:lnTo>
                <a:lnTo>
                  <a:pt x="383546" y="633431"/>
                </a:lnTo>
                <a:lnTo>
                  <a:pt x="399953" y="624110"/>
                </a:lnTo>
                <a:lnTo>
                  <a:pt x="414702" y="615357"/>
                </a:lnTo>
                <a:lnTo>
                  <a:pt x="441250" y="598857"/>
                </a:lnTo>
                <a:lnTo>
                  <a:pt x="452393" y="590901"/>
                </a:lnTo>
                <a:lnTo>
                  <a:pt x="481482" y="567568"/>
                </a:lnTo>
                <a:lnTo>
                  <a:pt x="491914" y="559882"/>
                </a:lnTo>
                <a:lnTo>
                  <a:pt x="502679" y="552218"/>
                </a:lnTo>
                <a:lnTo>
                  <a:pt x="521414" y="536929"/>
                </a:lnTo>
                <a:lnTo>
                  <a:pt x="540747" y="519127"/>
                </a:lnTo>
                <a:lnTo>
                  <a:pt x="597068" y="463869"/>
                </a:lnTo>
                <a:lnTo>
                  <a:pt x="605802" y="452649"/>
                </a:lnTo>
                <a:lnTo>
                  <a:pt x="614165" y="440090"/>
                </a:lnTo>
                <a:lnTo>
                  <a:pt x="622279" y="426636"/>
                </a:lnTo>
                <a:lnTo>
                  <a:pt x="628960" y="413857"/>
                </a:lnTo>
                <a:lnTo>
                  <a:pt x="634683" y="401528"/>
                </a:lnTo>
                <a:lnTo>
                  <a:pt x="639769" y="389499"/>
                </a:lnTo>
                <a:lnTo>
                  <a:pt x="643159" y="376399"/>
                </a:lnTo>
                <a:lnTo>
                  <a:pt x="645419" y="362586"/>
                </a:lnTo>
                <a:lnTo>
                  <a:pt x="646926" y="348297"/>
                </a:lnTo>
                <a:lnTo>
                  <a:pt x="647930" y="334961"/>
                </a:lnTo>
                <a:lnTo>
                  <a:pt x="648600" y="322261"/>
                </a:lnTo>
                <a:lnTo>
                  <a:pt x="649344" y="297989"/>
                </a:lnTo>
                <a:lnTo>
                  <a:pt x="649861" y="245926"/>
                </a:lnTo>
                <a:lnTo>
                  <a:pt x="643132" y="225962"/>
                </a:lnTo>
                <a:lnTo>
                  <a:pt x="618115" y="176034"/>
                </a:lnTo>
                <a:lnTo>
                  <a:pt x="610944" y="164239"/>
                </a:lnTo>
                <a:lnTo>
                  <a:pt x="596201" y="144360"/>
                </a:lnTo>
                <a:lnTo>
                  <a:pt x="586174" y="132963"/>
                </a:lnTo>
                <a:lnTo>
                  <a:pt x="574409" y="120286"/>
                </a:lnTo>
                <a:lnTo>
                  <a:pt x="561486" y="106753"/>
                </a:lnTo>
                <a:lnTo>
                  <a:pt x="550330" y="96462"/>
                </a:lnTo>
                <a:lnTo>
                  <a:pt x="531162" y="81641"/>
                </a:lnTo>
                <a:lnTo>
                  <a:pt x="521225" y="75910"/>
                </a:lnTo>
                <a:lnTo>
                  <a:pt x="510790" y="70820"/>
                </a:lnTo>
                <a:lnTo>
                  <a:pt x="500022" y="66157"/>
                </a:lnTo>
                <a:lnTo>
                  <a:pt x="489035" y="63048"/>
                </a:lnTo>
                <a:lnTo>
                  <a:pt x="477900" y="60975"/>
                </a:lnTo>
                <a:lnTo>
                  <a:pt x="466666" y="59593"/>
                </a:lnTo>
                <a:lnTo>
                  <a:pt x="454097" y="58672"/>
                </a:lnTo>
                <a:lnTo>
                  <a:pt x="440638" y="58058"/>
                </a:lnTo>
                <a:lnTo>
                  <a:pt x="426585" y="57648"/>
                </a:lnTo>
                <a:lnTo>
                  <a:pt x="413407" y="58645"/>
                </a:lnTo>
                <a:lnTo>
                  <a:pt x="400811" y="60580"/>
                </a:lnTo>
                <a:lnTo>
                  <a:pt x="388604" y="63140"/>
                </a:lnTo>
                <a:lnTo>
                  <a:pt x="376656" y="66116"/>
                </a:lnTo>
                <a:lnTo>
                  <a:pt x="364880" y="69371"/>
                </a:lnTo>
                <a:lnTo>
                  <a:pt x="341636" y="76373"/>
                </a:lnTo>
                <a:lnTo>
                  <a:pt x="318606" y="83719"/>
                </a:lnTo>
                <a:lnTo>
                  <a:pt x="305860" y="88726"/>
                </a:lnTo>
                <a:lnTo>
                  <a:pt x="292284" y="94604"/>
                </a:lnTo>
                <a:lnTo>
                  <a:pt x="249889" y="1139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5"/>
          <p:cNvSpPr/>
          <p:nvPr/>
        </p:nvSpPr>
        <p:spPr>
          <a:xfrm>
            <a:off x="5783579" y="2423159"/>
            <a:ext cx="297181" cy="398250"/>
          </a:xfrm>
          <a:custGeom>
            <a:avLst/>
            <a:gdLst/>
            <a:ahLst/>
            <a:cxnLst/>
            <a:rect l="0" t="0" r="0" b="0"/>
            <a:pathLst>
              <a:path w="297181" h="398250">
                <a:moveTo>
                  <a:pt x="0" y="34291"/>
                </a:moveTo>
                <a:lnTo>
                  <a:pt x="34054" y="68344"/>
                </a:lnTo>
                <a:lnTo>
                  <a:pt x="39213" y="74773"/>
                </a:lnTo>
                <a:lnTo>
                  <a:pt x="43922" y="81599"/>
                </a:lnTo>
                <a:lnTo>
                  <a:pt x="48332" y="88689"/>
                </a:lnTo>
                <a:lnTo>
                  <a:pt x="52541" y="95956"/>
                </a:lnTo>
                <a:lnTo>
                  <a:pt x="60606" y="110804"/>
                </a:lnTo>
                <a:lnTo>
                  <a:pt x="85356" y="166510"/>
                </a:lnTo>
                <a:lnTo>
                  <a:pt x="125197" y="257193"/>
                </a:lnTo>
                <a:lnTo>
                  <a:pt x="145046" y="300149"/>
                </a:lnTo>
                <a:lnTo>
                  <a:pt x="150037" y="310590"/>
                </a:lnTo>
                <a:lnTo>
                  <a:pt x="154636" y="318820"/>
                </a:lnTo>
                <a:lnTo>
                  <a:pt x="158971" y="325577"/>
                </a:lnTo>
                <a:lnTo>
                  <a:pt x="167173" y="337741"/>
                </a:lnTo>
                <a:lnTo>
                  <a:pt x="171139" y="344541"/>
                </a:lnTo>
                <a:lnTo>
                  <a:pt x="175053" y="351614"/>
                </a:lnTo>
                <a:lnTo>
                  <a:pt x="182788" y="362860"/>
                </a:lnTo>
                <a:lnTo>
                  <a:pt x="190460" y="372091"/>
                </a:lnTo>
                <a:lnTo>
                  <a:pt x="198102" y="380428"/>
                </a:lnTo>
                <a:lnTo>
                  <a:pt x="201918" y="383159"/>
                </a:lnTo>
                <a:lnTo>
                  <a:pt x="209545" y="386193"/>
                </a:lnTo>
                <a:lnTo>
                  <a:pt x="217169" y="390928"/>
                </a:lnTo>
                <a:lnTo>
                  <a:pt x="220979" y="393969"/>
                </a:lnTo>
                <a:lnTo>
                  <a:pt x="224789" y="395996"/>
                </a:lnTo>
                <a:lnTo>
                  <a:pt x="232410" y="398249"/>
                </a:lnTo>
                <a:lnTo>
                  <a:pt x="234950" y="397579"/>
                </a:lnTo>
                <a:lnTo>
                  <a:pt x="236643" y="395863"/>
                </a:lnTo>
                <a:lnTo>
                  <a:pt x="237772" y="393449"/>
                </a:lnTo>
                <a:lnTo>
                  <a:pt x="245430" y="383983"/>
                </a:lnTo>
                <a:lnTo>
                  <a:pt x="247440" y="379179"/>
                </a:lnTo>
                <a:lnTo>
                  <a:pt x="249673" y="367068"/>
                </a:lnTo>
                <a:lnTo>
                  <a:pt x="250269" y="356472"/>
                </a:lnTo>
                <a:lnTo>
                  <a:pt x="250931" y="327766"/>
                </a:lnTo>
                <a:lnTo>
                  <a:pt x="252377" y="315031"/>
                </a:lnTo>
                <a:lnTo>
                  <a:pt x="254612" y="304000"/>
                </a:lnTo>
                <a:lnTo>
                  <a:pt x="257372" y="294107"/>
                </a:lnTo>
                <a:lnTo>
                  <a:pt x="260481" y="268461"/>
                </a:lnTo>
                <a:lnTo>
                  <a:pt x="270926" y="154051"/>
                </a:lnTo>
                <a:lnTo>
                  <a:pt x="274597" y="124291"/>
                </a:lnTo>
                <a:lnTo>
                  <a:pt x="278315" y="98101"/>
                </a:lnTo>
                <a:lnTo>
                  <a:pt x="282063" y="75561"/>
                </a:lnTo>
                <a:lnTo>
                  <a:pt x="285833" y="55454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6"/>
          <p:cNvSpPr/>
          <p:nvPr/>
        </p:nvSpPr>
        <p:spPr>
          <a:xfrm>
            <a:off x="6126479" y="2481543"/>
            <a:ext cx="240031" cy="362546"/>
          </a:xfrm>
          <a:custGeom>
            <a:avLst/>
            <a:gdLst/>
            <a:ahLst/>
            <a:cxnLst/>
            <a:rect l="0" t="0" r="0" b="0"/>
            <a:pathLst>
              <a:path w="240031" h="362546">
                <a:moveTo>
                  <a:pt x="0" y="238796"/>
                </a:moveTo>
                <a:lnTo>
                  <a:pt x="12137" y="238796"/>
                </a:lnTo>
                <a:lnTo>
                  <a:pt x="18251" y="236257"/>
                </a:lnTo>
                <a:lnTo>
                  <a:pt x="24868" y="232023"/>
                </a:lnTo>
                <a:lnTo>
                  <a:pt x="31819" y="226661"/>
                </a:lnTo>
                <a:lnTo>
                  <a:pt x="37723" y="223086"/>
                </a:lnTo>
                <a:lnTo>
                  <a:pt x="42928" y="220703"/>
                </a:lnTo>
                <a:lnTo>
                  <a:pt x="47670" y="219114"/>
                </a:lnTo>
                <a:lnTo>
                  <a:pt x="52100" y="216785"/>
                </a:lnTo>
                <a:lnTo>
                  <a:pt x="56323" y="213962"/>
                </a:lnTo>
                <a:lnTo>
                  <a:pt x="60409" y="210810"/>
                </a:lnTo>
                <a:lnTo>
                  <a:pt x="64403" y="206169"/>
                </a:lnTo>
                <a:lnTo>
                  <a:pt x="68335" y="200535"/>
                </a:lnTo>
                <a:lnTo>
                  <a:pt x="72227" y="194239"/>
                </a:lnTo>
                <a:lnTo>
                  <a:pt x="77362" y="187501"/>
                </a:lnTo>
                <a:lnTo>
                  <a:pt x="83325" y="180470"/>
                </a:lnTo>
                <a:lnTo>
                  <a:pt x="89840" y="173242"/>
                </a:lnTo>
                <a:lnTo>
                  <a:pt x="96724" y="162073"/>
                </a:lnTo>
                <a:lnTo>
                  <a:pt x="103853" y="148278"/>
                </a:lnTo>
                <a:lnTo>
                  <a:pt x="126021" y="101909"/>
                </a:lnTo>
                <a:lnTo>
                  <a:pt x="133545" y="86578"/>
                </a:lnTo>
                <a:lnTo>
                  <a:pt x="138560" y="73818"/>
                </a:lnTo>
                <a:lnTo>
                  <a:pt x="141904" y="62771"/>
                </a:lnTo>
                <a:lnTo>
                  <a:pt x="144133" y="52866"/>
                </a:lnTo>
                <a:lnTo>
                  <a:pt x="144348" y="44993"/>
                </a:lnTo>
                <a:lnTo>
                  <a:pt x="143222" y="38474"/>
                </a:lnTo>
                <a:lnTo>
                  <a:pt x="141202" y="32858"/>
                </a:lnTo>
                <a:lnTo>
                  <a:pt x="138584" y="26574"/>
                </a:lnTo>
                <a:lnTo>
                  <a:pt x="135570" y="19845"/>
                </a:lnTo>
                <a:lnTo>
                  <a:pt x="132290" y="12819"/>
                </a:lnTo>
                <a:lnTo>
                  <a:pt x="128834" y="8135"/>
                </a:lnTo>
                <a:lnTo>
                  <a:pt x="125259" y="5012"/>
                </a:lnTo>
                <a:lnTo>
                  <a:pt x="121606" y="2930"/>
                </a:lnTo>
                <a:lnTo>
                  <a:pt x="114161" y="617"/>
                </a:lnTo>
                <a:lnTo>
                  <a:pt x="110397" y="0"/>
                </a:lnTo>
                <a:lnTo>
                  <a:pt x="107888" y="859"/>
                </a:lnTo>
                <a:lnTo>
                  <a:pt x="106216" y="2701"/>
                </a:lnTo>
                <a:lnTo>
                  <a:pt x="105101" y="5200"/>
                </a:lnTo>
                <a:lnTo>
                  <a:pt x="103088" y="6865"/>
                </a:lnTo>
                <a:lnTo>
                  <a:pt x="100475" y="7976"/>
                </a:lnTo>
                <a:lnTo>
                  <a:pt x="97464" y="8716"/>
                </a:lnTo>
                <a:lnTo>
                  <a:pt x="90731" y="12925"/>
                </a:lnTo>
                <a:lnTo>
                  <a:pt x="87157" y="15826"/>
                </a:lnTo>
                <a:lnTo>
                  <a:pt x="83505" y="21569"/>
                </a:lnTo>
                <a:lnTo>
                  <a:pt x="79801" y="29208"/>
                </a:lnTo>
                <a:lnTo>
                  <a:pt x="76061" y="38111"/>
                </a:lnTo>
                <a:lnTo>
                  <a:pt x="73567" y="46586"/>
                </a:lnTo>
                <a:lnTo>
                  <a:pt x="71905" y="54776"/>
                </a:lnTo>
                <a:lnTo>
                  <a:pt x="70797" y="62776"/>
                </a:lnTo>
                <a:lnTo>
                  <a:pt x="68788" y="70650"/>
                </a:lnTo>
                <a:lnTo>
                  <a:pt x="66179" y="78439"/>
                </a:lnTo>
                <a:lnTo>
                  <a:pt x="63169" y="86171"/>
                </a:lnTo>
                <a:lnTo>
                  <a:pt x="61163" y="97676"/>
                </a:lnTo>
                <a:lnTo>
                  <a:pt x="59826" y="111696"/>
                </a:lnTo>
                <a:lnTo>
                  <a:pt x="58934" y="127393"/>
                </a:lnTo>
                <a:lnTo>
                  <a:pt x="57943" y="161767"/>
                </a:lnTo>
                <a:lnTo>
                  <a:pt x="57197" y="264266"/>
                </a:lnTo>
                <a:lnTo>
                  <a:pt x="59721" y="277366"/>
                </a:lnTo>
                <a:lnTo>
                  <a:pt x="63945" y="292450"/>
                </a:lnTo>
                <a:lnTo>
                  <a:pt x="69300" y="308855"/>
                </a:lnTo>
                <a:lnTo>
                  <a:pt x="74140" y="321062"/>
                </a:lnTo>
                <a:lnTo>
                  <a:pt x="78637" y="330470"/>
                </a:lnTo>
                <a:lnTo>
                  <a:pt x="82905" y="338012"/>
                </a:lnTo>
                <a:lnTo>
                  <a:pt x="88290" y="343040"/>
                </a:lnTo>
                <a:lnTo>
                  <a:pt x="94420" y="346392"/>
                </a:lnTo>
                <a:lnTo>
                  <a:pt x="101047" y="348627"/>
                </a:lnTo>
                <a:lnTo>
                  <a:pt x="106735" y="351387"/>
                </a:lnTo>
                <a:lnTo>
                  <a:pt x="111797" y="354497"/>
                </a:lnTo>
                <a:lnTo>
                  <a:pt x="116441" y="357840"/>
                </a:lnTo>
                <a:lnTo>
                  <a:pt x="120807" y="360069"/>
                </a:lnTo>
                <a:lnTo>
                  <a:pt x="124989" y="361555"/>
                </a:lnTo>
                <a:lnTo>
                  <a:pt x="129046" y="362545"/>
                </a:lnTo>
                <a:lnTo>
                  <a:pt x="133021" y="361936"/>
                </a:lnTo>
                <a:lnTo>
                  <a:pt x="136941" y="360259"/>
                </a:lnTo>
                <a:lnTo>
                  <a:pt x="140824" y="357872"/>
                </a:lnTo>
                <a:lnTo>
                  <a:pt x="144683" y="355010"/>
                </a:lnTo>
                <a:lnTo>
                  <a:pt x="148525" y="351832"/>
                </a:lnTo>
                <a:lnTo>
                  <a:pt x="152357" y="348444"/>
                </a:lnTo>
                <a:lnTo>
                  <a:pt x="156181" y="346184"/>
                </a:lnTo>
                <a:lnTo>
                  <a:pt x="160001" y="344678"/>
                </a:lnTo>
                <a:lnTo>
                  <a:pt x="163818" y="343674"/>
                </a:lnTo>
                <a:lnTo>
                  <a:pt x="167632" y="341735"/>
                </a:lnTo>
                <a:lnTo>
                  <a:pt x="171445" y="339172"/>
                </a:lnTo>
                <a:lnTo>
                  <a:pt x="175257" y="336194"/>
                </a:lnTo>
                <a:lnTo>
                  <a:pt x="179068" y="332938"/>
                </a:lnTo>
                <a:lnTo>
                  <a:pt x="182879" y="329498"/>
                </a:lnTo>
                <a:lnTo>
                  <a:pt x="186689" y="325934"/>
                </a:lnTo>
                <a:lnTo>
                  <a:pt x="190500" y="321018"/>
                </a:lnTo>
                <a:lnTo>
                  <a:pt x="194310" y="315201"/>
                </a:lnTo>
                <a:lnTo>
                  <a:pt x="198120" y="308783"/>
                </a:lnTo>
                <a:lnTo>
                  <a:pt x="201930" y="301964"/>
                </a:lnTo>
                <a:lnTo>
                  <a:pt x="205741" y="294878"/>
                </a:lnTo>
                <a:lnTo>
                  <a:pt x="240030" y="2502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7"/>
          <p:cNvSpPr/>
          <p:nvPr/>
        </p:nvSpPr>
        <p:spPr>
          <a:xfrm>
            <a:off x="6400800" y="2503345"/>
            <a:ext cx="182881" cy="288871"/>
          </a:xfrm>
          <a:custGeom>
            <a:avLst/>
            <a:gdLst/>
            <a:ahLst/>
            <a:cxnLst/>
            <a:rect l="0" t="0" r="0" b="0"/>
            <a:pathLst>
              <a:path w="182881" h="288871">
                <a:moveTo>
                  <a:pt x="0" y="11255"/>
                </a:moveTo>
                <a:lnTo>
                  <a:pt x="0" y="17322"/>
                </a:lnTo>
                <a:lnTo>
                  <a:pt x="1270" y="20380"/>
                </a:lnTo>
                <a:lnTo>
                  <a:pt x="6067" y="27163"/>
                </a:lnTo>
                <a:lnTo>
                  <a:pt x="7855" y="30750"/>
                </a:lnTo>
                <a:lnTo>
                  <a:pt x="9841" y="38123"/>
                </a:lnTo>
                <a:lnTo>
                  <a:pt x="11640" y="44407"/>
                </a:lnTo>
                <a:lnTo>
                  <a:pt x="17026" y="61549"/>
                </a:lnTo>
                <a:lnTo>
                  <a:pt x="20241" y="73994"/>
                </a:lnTo>
                <a:lnTo>
                  <a:pt x="27199" y="104755"/>
                </a:lnTo>
                <a:lnTo>
                  <a:pt x="30833" y="118038"/>
                </a:lnTo>
                <a:lnTo>
                  <a:pt x="34525" y="129434"/>
                </a:lnTo>
                <a:lnTo>
                  <a:pt x="38257" y="139571"/>
                </a:lnTo>
                <a:lnTo>
                  <a:pt x="40744" y="148869"/>
                </a:lnTo>
                <a:lnTo>
                  <a:pt x="42403" y="157607"/>
                </a:lnTo>
                <a:lnTo>
                  <a:pt x="43508" y="165973"/>
                </a:lnTo>
                <a:lnTo>
                  <a:pt x="45515" y="174090"/>
                </a:lnTo>
                <a:lnTo>
                  <a:pt x="48123" y="182042"/>
                </a:lnTo>
                <a:lnTo>
                  <a:pt x="51132" y="189883"/>
                </a:lnTo>
                <a:lnTo>
                  <a:pt x="53138" y="196380"/>
                </a:lnTo>
                <a:lnTo>
                  <a:pt x="54475" y="201981"/>
                </a:lnTo>
                <a:lnTo>
                  <a:pt x="55366" y="206986"/>
                </a:lnTo>
                <a:lnTo>
                  <a:pt x="59744" y="226093"/>
                </a:lnTo>
                <a:lnTo>
                  <a:pt x="62689" y="238300"/>
                </a:lnTo>
                <a:lnTo>
                  <a:pt x="64653" y="248978"/>
                </a:lnTo>
                <a:lnTo>
                  <a:pt x="65961" y="258637"/>
                </a:lnTo>
                <a:lnTo>
                  <a:pt x="66834" y="267616"/>
                </a:lnTo>
                <a:lnTo>
                  <a:pt x="68686" y="274872"/>
                </a:lnTo>
                <a:lnTo>
                  <a:pt x="71191" y="280980"/>
                </a:lnTo>
                <a:lnTo>
                  <a:pt x="74130" y="286321"/>
                </a:lnTo>
                <a:lnTo>
                  <a:pt x="74820" y="288612"/>
                </a:lnTo>
                <a:lnTo>
                  <a:pt x="74010" y="288870"/>
                </a:lnTo>
                <a:lnTo>
                  <a:pt x="72199" y="287771"/>
                </a:lnTo>
                <a:lnTo>
                  <a:pt x="70993" y="285769"/>
                </a:lnTo>
                <a:lnTo>
                  <a:pt x="69652" y="280157"/>
                </a:lnTo>
                <a:lnTo>
                  <a:pt x="68025" y="275613"/>
                </a:lnTo>
                <a:lnTo>
                  <a:pt x="65670" y="270044"/>
                </a:lnTo>
                <a:lnTo>
                  <a:pt x="62829" y="263790"/>
                </a:lnTo>
                <a:lnTo>
                  <a:pt x="60936" y="258352"/>
                </a:lnTo>
                <a:lnTo>
                  <a:pt x="59674" y="253456"/>
                </a:lnTo>
                <a:lnTo>
                  <a:pt x="58833" y="248922"/>
                </a:lnTo>
                <a:lnTo>
                  <a:pt x="54511" y="230338"/>
                </a:lnTo>
                <a:lnTo>
                  <a:pt x="51580" y="218270"/>
                </a:lnTo>
                <a:lnTo>
                  <a:pt x="49627" y="207685"/>
                </a:lnTo>
                <a:lnTo>
                  <a:pt x="48324" y="198088"/>
                </a:lnTo>
                <a:lnTo>
                  <a:pt x="47457" y="189150"/>
                </a:lnTo>
                <a:lnTo>
                  <a:pt x="48147" y="178112"/>
                </a:lnTo>
                <a:lnTo>
                  <a:pt x="49878" y="165673"/>
                </a:lnTo>
                <a:lnTo>
                  <a:pt x="52302" y="152300"/>
                </a:lnTo>
                <a:lnTo>
                  <a:pt x="55188" y="140845"/>
                </a:lnTo>
                <a:lnTo>
                  <a:pt x="58382" y="130668"/>
                </a:lnTo>
                <a:lnTo>
                  <a:pt x="65317" y="111317"/>
                </a:lnTo>
                <a:lnTo>
                  <a:pt x="72633" y="90017"/>
                </a:lnTo>
                <a:lnTo>
                  <a:pt x="80172" y="76463"/>
                </a:lnTo>
                <a:lnTo>
                  <a:pt x="90278" y="61077"/>
                </a:lnTo>
                <a:lnTo>
                  <a:pt x="102095" y="44469"/>
                </a:lnTo>
                <a:lnTo>
                  <a:pt x="111243" y="32128"/>
                </a:lnTo>
                <a:lnTo>
                  <a:pt x="118612" y="22630"/>
                </a:lnTo>
                <a:lnTo>
                  <a:pt x="124795" y="15028"/>
                </a:lnTo>
                <a:lnTo>
                  <a:pt x="130186" y="9960"/>
                </a:lnTo>
                <a:lnTo>
                  <a:pt x="135050" y="6582"/>
                </a:lnTo>
                <a:lnTo>
                  <a:pt x="139564" y="4329"/>
                </a:lnTo>
                <a:lnTo>
                  <a:pt x="143842" y="2827"/>
                </a:lnTo>
                <a:lnTo>
                  <a:pt x="147964" y="1827"/>
                </a:lnTo>
                <a:lnTo>
                  <a:pt x="151982" y="1159"/>
                </a:lnTo>
                <a:lnTo>
                  <a:pt x="155932" y="714"/>
                </a:lnTo>
                <a:lnTo>
                  <a:pt x="159835" y="418"/>
                </a:lnTo>
                <a:lnTo>
                  <a:pt x="163706" y="220"/>
                </a:lnTo>
                <a:lnTo>
                  <a:pt x="171394" y="0"/>
                </a:lnTo>
                <a:lnTo>
                  <a:pt x="182880" y="112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8"/>
          <p:cNvSpPr/>
          <p:nvPr/>
        </p:nvSpPr>
        <p:spPr>
          <a:xfrm>
            <a:off x="6697980" y="2297429"/>
            <a:ext cx="91440" cy="468631"/>
          </a:xfrm>
          <a:custGeom>
            <a:avLst/>
            <a:gdLst/>
            <a:ahLst/>
            <a:cxnLst/>
            <a:rect l="0" t="0" r="0" b="0"/>
            <a:pathLst>
              <a:path w="91440" h="468631">
                <a:moveTo>
                  <a:pt x="0" y="0"/>
                </a:moveTo>
                <a:lnTo>
                  <a:pt x="12136" y="18204"/>
                </a:lnTo>
                <a:lnTo>
                  <a:pt x="15710" y="24836"/>
                </a:lnTo>
                <a:lnTo>
                  <a:pt x="18093" y="30528"/>
                </a:lnTo>
                <a:lnTo>
                  <a:pt x="19682" y="35592"/>
                </a:lnTo>
                <a:lnTo>
                  <a:pt x="22011" y="40238"/>
                </a:lnTo>
                <a:lnTo>
                  <a:pt x="24834" y="44606"/>
                </a:lnTo>
                <a:lnTo>
                  <a:pt x="27986" y="48787"/>
                </a:lnTo>
                <a:lnTo>
                  <a:pt x="30087" y="57925"/>
                </a:lnTo>
                <a:lnTo>
                  <a:pt x="31488" y="70367"/>
                </a:lnTo>
                <a:lnTo>
                  <a:pt x="32422" y="85011"/>
                </a:lnTo>
                <a:lnTo>
                  <a:pt x="34315" y="103664"/>
                </a:lnTo>
                <a:lnTo>
                  <a:pt x="39804" y="148097"/>
                </a:lnTo>
                <a:lnTo>
                  <a:pt x="41776" y="167311"/>
                </a:lnTo>
                <a:lnTo>
                  <a:pt x="43091" y="183931"/>
                </a:lnTo>
                <a:lnTo>
                  <a:pt x="43966" y="198821"/>
                </a:lnTo>
                <a:lnTo>
                  <a:pt x="45820" y="212557"/>
                </a:lnTo>
                <a:lnTo>
                  <a:pt x="48327" y="225525"/>
                </a:lnTo>
                <a:lnTo>
                  <a:pt x="61475" y="279781"/>
                </a:lnTo>
                <a:lnTo>
                  <a:pt x="65113" y="299551"/>
                </a:lnTo>
                <a:lnTo>
                  <a:pt x="80077" y="394122"/>
                </a:lnTo>
                <a:lnTo>
                  <a:pt x="88073" y="438510"/>
                </a:lnTo>
                <a:lnTo>
                  <a:pt x="91439" y="4686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9"/>
          <p:cNvSpPr/>
          <p:nvPr/>
        </p:nvSpPr>
        <p:spPr>
          <a:xfrm>
            <a:off x="6599955" y="2379379"/>
            <a:ext cx="440926" cy="317857"/>
          </a:xfrm>
          <a:custGeom>
            <a:avLst/>
            <a:gdLst/>
            <a:ahLst/>
            <a:cxnLst/>
            <a:rect l="0" t="0" r="0" b="0"/>
            <a:pathLst>
              <a:path w="440926" h="317857">
                <a:moveTo>
                  <a:pt x="6585" y="215230"/>
                </a:moveTo>
                <a:lnTo>
                  <a:pt x="0" y="208645"/>
                </a:lnTo>
                <a:lnTo>
                  <a:pt x="2811" y="211457"/>
                </a:lnTo>
                <a:lnTo>
                  <a:pt x="6609" y="212715"/>
                </a:lnTo>
                <a:lnTo>
                  <a:pt x="17602" y="214112"/>
                </a:lnTo>
                <a:lnTo>
                  <a:pt x="25359" y="214485"/>
                </a:lnTo>
                <a:lnTo>
                  <a:pt x="44139" y="214899"/>
                </a:lnTo>
                <a:lnTo>
                  <a:pt x="76132" y="215132"/>
                </a:lnTo>
                <a:lnTo>
                  <a:pt x="84700" y="213895"/>
                </a:lnTo>
                <a:lnTo>
                  <a:pt x="97606" y="209133"/>
                </a:lnTo>
                <a:lnTo>
                  <a:pt x="110962" y="206171"/>
                </a:lnTo>
                <a:lnTo>
                  <a:pt x="118079" y="205381"/>
                </a:lnTo>
                <a:lnTo>
                  <a:pt x="125365" y="203584"/>
                </a:lnTo>
                <a:lnTo>
                  <a:pt x="132761" y="201116"/>
                </a:lnTo>
                <a:lnTo>
                  <a:pt x="140232" y="198201"/>
                </a:lnTo>
                <a:lnTo>
                  <a:pt x="147753" y="194987"/>
                </a:lnTo>
                <a:lnTo>
                  <a:pt x="162883" y="188030"/>
                </a:lnTo>
                <a:lnTo>
                  <a:pt x="200906" y="169441"/>
                </a:lnTo>
                <a:lnTo>
                  <a:pt x="231377" y="154257"/>
                </a:lnTo>
                <a:lnTo>
                  <a:pt x="243229" y="146644"/>
                </a:lnTo>
                <a:lnTo>
                  <a:pt x="254001" y="137758"/>
                </a:lnTo>
                <a:lnTo>
                  <a:pt x="260428" y="131832"/>
                </a:lnTo>
                <a:lnTo>
                  <a:pt x="267254" y="125341"/>
                </a:lnTo>
                <a:lnTo>
                  <a:pt x="274344" y="119745"/>
                </a:lnTo>
                <a:lnTo>
                  <a:pt x="281611" y="114743"/>
                </a:lnTo>
                <a:lnTo>
                  <a:pt x="297729" y="104529"/>
                </a:lnTo>
                <a:lnTo>
                  <a:pt x="317592" y="91523"/>
                </a:lnTo>
                <a:lnTo>
                  <a:pt x="325683" y="85769"/>
                </a:lnTo>
                <a:lnTo>
                  <a:pt x="338059" y="75989"/>
                </a:lnTo>
                <a:lnTo>
                  <a:pt x="343138" y="70333"/>
                </a:lnTo>
                <a:lnTo>
                  <a:pt x="347793" y="64022"/>
                </a:lnTo>
                <a:lnTo>
                  <a:pt x="352167" y="57275"/>
                </a:lnTo>
                <a:lnTo>
                  <a:pt x="355083" y="51507"/>
                </a:lnTo>
                <a:lnTo>
                  <a:pt x="360457" y="36051"/>
                </a:lnTo>
                <a:lnTo>
                  <a:pt x="363150" y="29737"/>
                </a:lnTo>
                <a:lnTo>
                  <a:pt x="366215" y="22988"/>
                </a:lnTo>
                <a:lnTo>
                  <a:pt x="366988" y="18489"/>
                </a:lnTo>
                <a:lnTo>
                  <a:pt x="366233" y="15490"/>
                </a:lnTo>
                <a:lnTo>
                  <a:pt x="364460" y="13490"/>
                </a:lnTo>
                <a:lnTo>
                  <a:pt x="363278" y="10887"/>
                </a:lnTo>
                <a:lnTo>
                  <a:pt x="361965" y="4608"/>
                </a:lnTo>
                <a:lnTo>
                  <a:pt x="360344" y="2425"/>
                </a:lnTo>
                <a:lnTo>
                  <a:pt x="357995" y="970"/>
                </a:lnTo>
                <a:lnTo>
                  <a:pt x="355158" y="0"/>
                </a:lnTo>
                <a:lnTo>
                  <a:pt x="351997" y="624"/>
                </a:lnTo>
                <a:lnTo>
                  <a:pt x="345098" y="4703"/>
                </a:lnTo>
                <a:lnTo>
                  <a:pt x="334074" y="14140"/>
                </a:lnTo>
                <a:lnTo>
                  <a:pt x="326548" y="21294"/>
                </a:lnTo>
                <a:lnTo>
                  <a:pt x="311369" y="36234"/>
                </a:lnTo>
                <a:lnTo>
                  <a:pt x="308835" y="41290"/>
                </a:lnTo>
                <a:lnTo>
                  <a:pt x="307145" y="47200"/>
                </a:lnTo>
                <a:lnTo>
                  <a:pt x="306018" y="53680"/>
                </a:lnTo>
                <a:lnTo>
                  <a:pt x="303997" y="61810"/>
                </a:lnTo>
                <a:lnTo>
                  <a:pt x="301379" y="71040"/>
                </a:lnTo>
                <a:lnTo>
                  <a:pt x="298365" y="81004"/>
                </a:lnTo>
                <a:lnTo>
                  <a:pt x="296355" y="90186"/>
                </a:lnTo>
                <a:lnTo>
                  <a:pt x="295015" y="98848"/>
                </a:lnTo>
                <a:lnTo>
                  <a:pt x="294121" y="107162"/>
                </a:lnTo>
                <a:lnTo>
                  <a:pt x="292256" y="113975"/>
                </a:lnTo>
                <a:lnTo>
                  <a:pt x="289742" y="119787"/>
                </a:lnTo>
                <a:lnTo>
                  <a:pt x="286796" y="124931"/>
                </a:lnTo>
                <a:lnTo>
                  <a:pt x="284832" y="130901"/>
                </a:lnTo>
                <a:lnTo>
                  <a:pt x="283523" y="137421"/>
                </a:lnTo>
                <a:lnTo>
                  <a:pt x="282651" y="144307"/>
                </a:lnTo>
                <a:lnTo>
                  <a:pt x="275354" y="190406"/>
                </a:lnTo>
                <a:lnTo>
                  <a:pt x="273395" y="205031"/>
                </a:lnTo>
                <a:lnTo>
                  <a:pt x="272088" y="217321"/>
                </a:lnTo>
                <a:lnTo>
                  <a:pt x="271217" y="228054"/>
                </a:lnTo>
                <a:lnTo>
                  <a:pt x="273176" y="240289"/>
                </a:lnTo>
                <a:lnTo>
                  <a:pt x="277022" y="253527"/>
                </a:lnTo>
                <a:lnTo>
                  <a:pt x="282126" y="267431"/>
                </a:lnTo>
                <a:lnTo>
                  <a:pt x="286799" y="277971"/>
                </a:lnTo>
                <a:lnTo>
                  <a:pt x="291184" y="286267"/>
                </a:lnTo>
                <a:lnTo>
                  <a:pt x="295378" y="293068"/>
                </a:lnTo>
                <a:lnTo>
                  <a:pt x="300713" y="298873"/>
                </a:lnTo>
                <a:lnTo>
                  <a:pt x="313416" y="308708"/>
                </a:lnTo>
                <a:lnTo>
                  <a:pt x="324140" y="313926"/>
                </a:lnTo>
                <a:lnTo>
                  <a:pt x="337319" y="316864"/>
                </a:lnTo>
                <a:lnTo>
                  <a:pt x="349267" y="317734"/>
                </a:lnTo>
                <a:lnTo>
                  <a:pt x="353149" y="317856"/>
                </a:lnTo>
                <a:lnTo>
                  <a:pt x="364236" y="314605"/>
                </a:lnTo>
                <a:lnTo>
                  <a:pt x="376361" y="308927"/>
                </a:lnTo>
                <a:lnTo>
                  <a:pt x="391597" y="298590"/>
                </a:lnTo>
                <a:lnTo>
                  <a:pt x="397879" y="294934"/>
                </a:lnTo>
                <a:lnTo>
                  <a:pt x="440925" y="2723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0"/>
          <p:cNvSpPr/>
          <p:nvPr/>
        </p:nvSpPr>
        <p:spPr>
          <a:xfrm>
            <a:off x="7080015" y="2388869"/>
            <a:ext cx="280905" cy="205045"/>
          </a:xfrm>
          <a:custGeom>
            <a:avLst/>
            <a:gdLst/>
            <a:ahLst/>
            <a:cxnLst/>
            <a:rect l="0" t="0" r="0" b="0"/>
            <a:pathLst>
              <a:path w="280905" h="205045">
                <a:moveTo>
                  <a:pt x="6585" y="0"/>
                </a:moveTo>
                <a:lnTo>
                  <a:pt x="0" y="0"/>
                </a:lnTo>
                <a:lnTo>
                  <a:pt x="2811" y="0"/>
                </a:lnTo>
                <a:lnTo>
                  <a:pt x="4069" y="1270"/>
                </a:lnTo>
                <a:lnTo>
                  <a:pt x="4907" y="3387"/>
                </a:lnTo>
                <a:lnTo>
                  <a:pt x="5467" y="6068"/>
                </a:lnTo>
                <a:lnTo>
                  <a:pt x="7109" y="10396"/>
                </a:lnTo>
                <a:lnTo>
                  <a:pt x="9475" y="15821"/>
                </a:lnTo>
                <a:lnTo>
                  <a:pt x="12321" y="21977"/>
                </a:lnTo>
                <a:lnTo>
                  <a:pt x="16759" y="33702"/>
                </a:lnTo>
                <a:lnTo>
                  <a:pt x="28463" y="67049"/>
                </a:lnTo>
                <a:lnTo>
                  <a:pt x="32601" y="81529"/>
                </a:lnTo>
                <a:lnTo>
                  <a:pt x="35358" y="93723"/>
                </a:lnTo>
                <a:lnTo>
                  <a:pt x="37197" y="104392"/>
                </a:lnTo>
                <a:lnTo>
                  <a:pt x="39693" y="112775"/>
                </a:lnTo>
                <a:lnTo>
                  <a:pt x="42627" y="119633"/>
                </a:lnTo>
                <a:lnTo>
                  <a:pt x="45853" y="125476"/>
                </a:lnTo>
                <a:lnTo>
                  <a:pt x="50544" y="133181"/>
                </a:lnTo>
                <a:lnTo>
                  <a:pt x="62528" y="151902"/>
                </a:lnTo>
                <a:lnTo>
                  <a:pt x="68010" y="159688"/>
                </a:lnTo>
                <a:lnTo>
                  <a:pt x="72935" y="166149"/>
                </a:lnTo>
                <a:lnTo>
                  <a:pt x="77488" y="171726"/>
                </a:lnTo>
                <a:lnTo>
                  <a:pt x="84333" y="176714"/>
                </a:lnTo>
                <a:lnTo>
                  <a:pt x="92707" y="181309"/>
                </a:lnTo>
                <a:lnTo>
                  <a:pt x="110901" y="189802"/>
                </a:lnTo>
                <a:lnTo>
                  <a:pt x="127455" y="197810"/>
                </a:lnTo>
                <a:lnTo>
                  <a:pt x="136694" y="200454"/>
                </a:lnTo>
                <a:lnTo>
                  <a:pt x="146665" y="202216"/>
                </a:lnTo>
                <a:lnTo>
                  <a:pt x="157122" y="203391"/>
                </a:lnTo>
                <a:lnTo>
                  <a:pt x="167902" y="204174"/>
                </a:lnTo>
                <a:lnTo>
                  <a:pt x="178900" y="204696"/>
                </a:lnTo>
                <a:lnTo>
                  <a:pt x="190042" y="205044"/>
                </a:lnTo>
                <a:lnTo>
                  <a:pt x="203819" y="204006"/>
                </a:lnTo>
                <a:lnTo>
                  <a:pt x="219354" y="202044"/>
                </a:lnTo>
                <a:lnTo>
                  <a:pt x="259574" y="195838"/>
                </a:lnTo>
                <a:lnTo>
                  <a:pt x="264145" y="195329"/>
                </a:lnTo>
                <a:lnTo>
                  <a:pt x="268461" y="194989"/>
                </a:lnTo>
                <a:lnTo>
                  <a:pt x="280904" y="182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1"/>
          <p:cNvSpPr/>
          <p:nvPr/>
        </p:nvSpPr>
        <p:spPr>
          <a:xfrm>
            <a:off x="7063740" y="2297429"/>
            <a:ext cx="228601" cy="571501"/>
          </a:xfrm>
          <a:custGeom>
            <a:avLst/>
            <a:gdLst/>
            <a:ahLst/>
            <a:cxnLst/>
            <a:rect l="0" t="0" r="0" b="0"/>
            <a:pathLst>
              <a:path w="228601" h="571501">
                <a:moveTo>
                  <a:pt x="228600" y="0"/>
                </a:moveTo>
                <a:lnTo>
                  <a:pt x="216464" y="12136"/>
                </a:lnTo>
                <a:lnTo>
                  <a:pt x="212889" y="16981"/>
                </a:lnTo>
                <a:lnTo>
                  <a:pt x="206588" y="29867"/>
                </a:lnTo>
                <a:lnTo>
                  <a:pt x="200613" y="37828"/>
                </a:lnTo>
                <a:lnTo>
                  <a:pt x="197111" y="52373"/>
                </a:lnTo>
                <a:lnTo>
                  <a:pt x="196177" y="61585"/>
                </a:lnTo>
                <a:lnTo>
                  <a:pt x="193015" y="70267"/>
                </a:lnTo>
                <a:lnTo>
                  <a:pt x="188366" y="78595"/>
                </a:lnTo>
                <a:lnTo>
                  <a:pt x="182727" y="86687"/>
                </a:lnTo>
                <a:lnTo>
                  <a:pt x="176462" y="102451"/>
                </a:lnTo>
                <a:lnTo>
                  <a:pt x="172407" y="119194"/>
                </a:lnTo>
                <a:lnTo>
                  <a:pt x="166372" y="139336"/>
                </a:lnTo>
                <a:lnTo>
                  <a:pt x="149766" y="190298"/>
                </a:lnTo>
                <a:lnTo>
                  <a:pt x="143023" y="208146"/>
                </a:lnTo>
                <a:lnTo>
                  <a:pt x="135989" y="225124"/>
                </a:lnTo>
                <a:lnTo>
                  <a:pt x="122670" y="254995"/>
                </a:lnTo>
                <a:lnTo>
                  <a:pt x="112516" y="276738"/>
                </a:lnTo>
                <a:lnTo>
                  <a:pt x="108030" y="288632"/>
                </a:lnTo>
                <a:lnTo>
                  <a:pt x="103770" y="301642"/>
                </a:lnTo>
                <a:lnTo>
                  <a:pt x="99660" y="315395"/>
                </a:lnTo>
                <a:lnTo>
                  <a:pt x="93110" y="332183"/>
                </a:lnTo>
                <a:lnTo>
                  <a:pt x="84933" y="350996"/>
                </a:lnTo>
                <a:lnTo>
                  <a:pt x="75673" y="371157"/>
                </a:lnTo>
                <a:lnTo>
                  <a:pt x="58608" y="410492"/>
                </a:lnTo>
                <a:lnTo>
                  <a:pt x="26958" y="487485"/>
                </a:lnTo>
                <a:lnTo>
                  <a:pt x="14944" y="518920"/>
                </a:lnTo>
                <a:lnTo>
                  <a:pt x="0" y="5715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2"/>
          <p:cNvSpPr/>
          <p:nvPr/>
        </p:nvSpPr>
        <p:spPr>
          <a:xfrm>
            <a:off x="6230018" y="2999998"/>
            <a:ext cx="593692" cy="268072"/>
          </a:xfrm>
          <a:custGeom>
            <a:avLst/>
            <a:gdLst/>
            <a:ahLst/>
            <a:cxnLst/>
            <a:rect l="0" t="0" r="0" b="0"/>
            <a:pathLst>
              <a:path w="593692" h="268072">
                <a:moveTo>
                  <a:pt x="136491" y="63241"/>
                </a:moveTo>
                <a:lnTo>
                  <a:pt x="124356" y="57174"/>
                </a:lnTo>
                <a:lnTo>
                  <a:pt x="118241" y="52846"/>
                </a:lnTo>
                <a:lnTo>
                  <a:pt x="111624" y="47421"/>
                </a:lnTo>
                <a:lnTo>
                  <a:pt x="104674" y="41265"/>
                </a:lnTo>
                <a:lnTo>
                  <a:pt x="98770" y="38430"/>
                </a:lnTo>
                <a:lnTo>
                  <a:pt x="93563" y="37811"/>
                </a:lnTo>
                <a:lnTo>
                  <a:pt x="77204" y="40156"/>
                </a:lnTo>
                <a:lnTo>
                  <a:pt x="74106" y="40231"/>
                </a:lnTo>
                <a:lnTo>
                  <a:pt x="70771" y="41551"/>
                </a:lnTo>
                <a:lnTo>
                  <a:pt x="60010" y="49477"/>
                </a:lnTo>
                <a:lnTo>
                  <a:pt x="52546" y="56277"/>
                </a:lnTo>
                <a:lnTo>
                  <a:pt x="48778" y="61139"/>
                </a:lnTo>
                <a:lnTo>
                  <a:pt x="44996" y="66920"/>
                </a:lnTo>
                <a:lnTo>
                  <a:pt x="41204" y="73314"/>
                </a:lnTo>
                <a:lnTo>
                  <a:pt x="37407" y="80116"/>
                </a:lnTo>
                <a:lnTo>
                  <a:pt x="29801" y="94448"/>
                </a:lnTo>
                <a:lnTo>
                  <a:pt x="25994" y="104366"/>
                </a:lnTo>
                <a:lnTo>
                  <a:pt x="22187" y="116058"/>
                </a:lnTo>
                <a:lnTo>
                  <a:pt x="18378" y="128932"/>
                </a:lnTo>
                <a:lnTo>
                  <a:pt x="14569" y="143865"/>
                </a:lnTo>
                <a:lnTo>
                  <a:pt x="6951" y="177391"/>
                </a:lnTo>
                <a:lnTo>
                  <a:pt x="4411" y="191411"/>
                </a:lnTo>
                <a:lnTo>
                  <a:pt x="2718" y="203298"/>
                </a:lnTo>
                <a:lnTo>
                  <a:pt x="1589" y="213763"/>
                </a:lnTo>
                <a:lnTo>
                  <a:pt x="836" y="223279"/>
                </a:lnTo>
                <a:lnTo>
                  <a:pt x="335" y="232163"/>
                </a:lnTo>
                <a:lnTo>
                  <a:pt x="0" y="240626"/>
                </a:lnTo>
                <a:lnTo>
                  <a:pt x="1048" y="247538"/>
                </a:lnTo>
                <a:lnTo>
                  <a:pt x="3016" y="253415"/>
                </a:lnTo>
                <a:lnTo>
                  <a:pt x="5597" y="258604"/>
                </a:lnTo>
                <a:lnTo>
                  <a:pt x="8589" y="262063"/>
                </a:lnTo>
                <a:lnTo>
                  <a:pt x="11853" y="264369"/>
                </a:lnTo>
                <a:lnTo>
                  <a:pt x="18866" y="266932"/>
                </a:lnTo>
                <a:lnTo>
                  <a:pt x="26217" y="268071"/>
                </a:lnTo>
                <a:lnTo>
                  <a:pt x="29955" y="267104"/>
                </a:lnTo>
                <a:lnTo>
                  <a:pt x="37495" y="262644"/>
                </a:lnTo>
                <a:lnTo>
                  <a:pt x="45080" y="256428"/>
                </a:lnTo>
                <a:lnTo>
                  <a:pt x="52684" y="249432"/>
                </a:lnTo>
                <a:lnTo>
                  <a:pt x="60298" y="242090"/>
                </a:lnTo>
                <a:lnTo>
                  <a:pt x="65376" y="235813"/>
                </a:lnTo>
                <a:lnTo>
                  <a:pt x="71300" y="227819"/>
                </a:lnTo>
                <a:lnTo>
                  <a:pt x="77791" y="218680"/>
                </a:lnTo>
                <a:lnTo>
                  <a:pt x="83388" y="210047"/>
                </a:lnTo>
                <a:lnTo>
                  <a:pt x="88389" y="201752"/>
                </a:lnTo>
                <a:lnTo>
                  <a:pt x="92993" y="193682"/>
                </a:lnTo>
                <a:lnTo>
                  <a:pt x="98602" y="184492"/>
                </a:lnTo>
                <a:lnTo>
                  <a:pt x="111609" y="164120"/>
                </a:lnTo>
                <a:lnTo>
                  <a:pt x="116093" y="154624"/>
                </a:lnTo>
                <a:lnTo>
                  <a:pt x="119083" y="145753"/>
                </a:lnTo>
                <a:lnTo>
                  <a:pt x="121075" y="137299"/>
                </a:lnTo>
                <a:lnTo>
                  <a:pt x="123674" y="127853"/>
                </a:lnTo>
                <a:lnTo>
                  <a:pt x="129948" y="107198"/>
                </a:lnTo>
                <a:lnTo>
                  <a:pt x="132129" y="98896"/>
                </a:lnTo>
                <a:lnTo>
                  <a:pt x="133584" y="92091"/>
                </a:lnTo>
                <a:lnTo>
                  <a:pt x="134553" y="86285"/>
                </a:lnTo>
                <a:lnTo>
                  <a:pt x="136469" y="78603"/>
                </a:lnTo>
                <a:lnTo>
                  <a:pt x="139017" y="69673"/>
                </a:lnTo>
                <a:lnTo>
                  <a:pt x="141984" y="59909"/>
                </a:lnTo>
                <a:lnTo>
                  <a:pt x="143964" y="54670"/>
                </a:lnTo>
                <a:lnTo>
                  <a:pt x="145283" y="52447"/>
                </a:lnTo>
                <a:lnTo>
                  <a:pt x="147400" y="51937"/>
                </a:lnTo>
                <a:lnTo>
                  <a:pt x="151077" y="58641"/>
                </a:lnTo>
                <a:lnTo>
                  <a:pt x="153835" y="63984"/>
                </a:lnTo>
                <a:lnTo>
                  <a:pt x="156944" y="71357"/>
                </a:lnTo>
                <a:lnTo>
                  <a:pt x="160286" y="80082"/>
                </a:lnTo>
                <a:lnTo>
                  <a:pt x="163785" y="89708"/>
                </a:lnTo>
                <a:lnTo>
                  <a:pt x="166117" y="97396"/>
                </a:lnTo>
                <a:lnTo>
                  <a:pt x="167672" y="103791"/>
                </a:lnTo>
                <a:lnTo>
                  <a:pt x="168709" y="109325"/>
                </a:lnTo>
                <a:lnTo>
                  <a:pt x="169399" y="115554"/>
                </a:lnTo>
                <a:lnTo>
                  <a:pt x="169861" y="122246"/>
                </a:lnTo>
                <a:lnTo>
                  <a:pt x="170167" y="129248"/>
                </a:lnTo>
                <a:lnTo>
                  <a:pt x="171642" y="135186"/>
                </a:lnTo>
                <a:lnTo>
                  <a:pt x="173895" y="140414"/>
                </a:lnTo>
                <a:lnTo>
                  <a:pt x="176667" y="145170"/>
                </a:lnTo>
                <a:lnTo>
                  <a:pt x="178516" y="150880"/>
                </a:lnTo>
                <a:lnTo>
                  <a:pt x="179747" y="157227"/>
                </a:lnTo>
                <a:lnTo>
                  <a:pt x="180568" y="163999"/>
                </a:lnTo>
                <a:lnTo>
                  <a:pt x="182387" y="171053"/>
                </a:lnTo>
                <a:lnTo>
                  <a:pt x="184868" y="178296"/>
                </a:lnTo>
                <a:lnTo>
                  <a:pt x="187792" y="185664"/>
                </a:lnTo>
                <a:lnTo>
                  <a:pt x="191012" y="191847"/>
                </a:lnTo>
                <a:lnTo>
                  <a:pt x="194429" y="197238"/>
                </a:lnTo>
                <a:lnTo>
                  <a:pt x="197976" y="202103"/>
                </a:lnTo>
                <a:lnTo>
                  <a:pt x="201611" y="205346"/>
                </a:lnTo>
                <a:lnTo>
                  <a:pt x="205305" y="207507"/>
                </a:lnTo>
                <a:lnTo>
                  <a:pt x="209037" y="208949"/>
                </a:lnTo>
                <a:lnTo>
                  <a:pt x="211525" y="211180"/>
                </a:lnTo>
                <a:lnTo>
                  <a:pt x="213184" y="213937"/>
                </a:lnTo>
                <a:lnTo>
                  <a:pt x="214290" y="217045"/>
                </a:lnTo>
                <a:lnTo>
                  <a:pt x="216297" y="219117"/>
                </a:lnTo>
                <a:lnTo>
                  <a:pt x="218905" y="220499"/>
                </a:lnTo>
                <a:lnTo>
                  <a:pt x="225190" y="222034"/>
                </a:lnTo>
                <a:lnTo>
                  <a:pt x="232216" y="222716"/>
                </a:lnTo>
                <a:lnTo>
                  <a:pt x="234598" y="221628"/>
                </a:lnTo>
                <a:lnTo>
                  <a:pt x="236186" y="219632"/>
                </a:lnTo>
                <a:lnTo>
                  <a:pt x="237244" y="217032"/>
                </a:lnTo>
                <a:lnTo>
                  <a:pt x="241807" y="210756"/>
                </a:lnTo>
                <a:lnTo>
                  <a:pt x="244802" y="207305"/>
                </a:lnTo>
                <a:lnTo>
                  <a:pt x="248069" y="201194"/>
                </a:lnTo>
                <a:lnTo>
                  <a:pt x="251516" y="193310"/>
                </a:lnTo>
                <a:lnTo>
                  <a:pt x="255084" y="184244"/>
                </a:lnTo>
                <a:lnTo>
                  <a:pt x="260004" y="169309"/>
                </a:lnTo>
                <a:lnTo>
                  <a:pt x="287345" y="80611"/>
                </a:lnTo>
                <a:lnTo>
                  <a:pt x="291670" y="69742"/>
                </a:lnTo>
                <a:lnTo>
                  <a:pt x="295824" y="61225"/>
                </a:lnTo>
                <a:lnTo>
                  <a:pt x="299864" y="54277"/>
                </a:lnTo>
                <a:lnTo>
                  <a:pt x="302556" y="48375"/>
                </a:lnTo>
                <a:lnTo>
                  <a:pt x="304352" y="43171"/>
                </a:lnTo>
                <a:lnTo>
                  <a:pt x="305548" y="38431"/>
                </a:lnTo>
                <a:lnTo>
                  <a:pt x="307616" y="32731"/>
                </a:lnTo>
                <a:lnTo>
                  <a:pt x="310264" y="26391"/>
                </a:lnTo>
                <a:lnTo>
                  <a:pt x="313300" y="19625"/>
                </a:lnTo>
                <a:lnTo>
                  <a:pt x="316594" y="15114"/>
                </a:lnTo>
                <a:lnTo>
                  <a:pt x="320060" y="12106"/>
                </a:lnTo>
                <a:lnTo>
                  <a:pt x="323640" y="10101"/>
                </a:lnTo>
                <a:lnTo>
                  <a:pt x="327298" y="10035"/>
                </a:lnTo>
                <a:lnTo>
                  <a:pt x="331005" y="11260"/>
                </a:lnTo>
                <a:lnTo>
                  <a:pt x="334747" y="13347"/>
                </a:lnTo>
                <a:lnTo>
                  <a:pt x="337242" y="16009"/>
                </a:lnTo>
                <a:lnTo>
                  <a:pt x="338905" y="19053"/>
                </a:lnTo>
                <a:lnTo>
                  <a:pt x="340014" y="22352"/>
                </a:lnTo>
                <a:lnTo>
                  <a:pt x="344633" y="29405"/>
                </a:lnTo>
                <a:lnTo>
                  <a:pt x="347642" y="33064"/>
                </a:lnTo>
                <a:lnTo>
                  <a:pt x="349649" y="36773"/>
                </a:lnTo>
                <a:lnTo>
                  <a:pt x="353742" y="49331"/>
                </a:lnTo>
                <a:lnTo>
                  <a:pt x="356255" y="55238"/>
                </a:lnTo>
                <a:lnTo>
                  <a:pt x="359201" y="61716"/>
                </a:lnTo>
                <a:lnTo>
                  <a:pt x="362434" y="77464"/>
                </a:lnTo>
                <a:lnTo>
                  <a:pt x="365860" y="99393"/>
                </a:lnTo>
                <a:lnTo>
                  <a:pt x="371783" y="144079"/>
                </a:lnTo>
                <a:lnTo>
                  <a:pt x="374416" y="168173"/>
                </a:lnTo>
                <a:lnTo>
                  <a:pt x="375118" y="176375"/>
                </a:lnTo>
                <a:lnTo>
                  <a:pt x="375586" y="183114"/>
                </a:lnTo>
                <a:lnTo>
                  <a:pt x="375898" y="188877"/>
                </a:lnTo>
                <a:lnTo>
                  <a:pt x="376244" y="181733"/>
                </a:lnTo>
                <a:lnTo>
                  <a:pt x="376336" y="172716"/>
                </a:lnTo>
                <a:lnTo>
                  <a:pt x="377668" y="164164"/>
                </a:lnTo>
                <a:lnTo>
                  <a:pt x="379826" y="155923"/>
                </a:lnTo>
                <a:lnTo>
                  <a:pt x="382534" y="147889"/>
                </a:lnTo>
                <a:lnTo>
                  <a:pt x="385610" y="139994"/>
                </a:lnTo>
                <a:lnTo>
                  <a:pt x="388931" y="132189"/>
                </a:lnTo>
                <a:lnTo>
                  <a:pt x="396007" y="116745"/>
                </a:lnTo>
                <a:lnTo>
                  <a:pt x="403385" y="101414"/>
                </a:lnTo>
                <a:lnTo>
                  <a:pt x="408400" y="92500"/>
                </a:lnTo>
                <a:lnTo>
                  <a:pt x="414284" y="82747"/>
                </a:lnTo>
                <a:lnTo>
                  <a:pt x="420746" y="72435"/>
                </a:lnTo>
                <a:lnTo>
                  <a:pt x="426325" y="63021"/>
                </a:lnTo>
                <a:lnTo>
                  <a:pt x="431314" y="54204"/>
                </a:lnTo>
                <a:lnTo>
                  <a:pt x="435910" y="45787"/>
                </a:lnTo>
                <a:lnTo>
                  <a:pt x="440244" y="38905"/>
                </a:lnTo>
                <a:lnTo>
                  <a:pt x="444403" y="33047"/>
                </a:lnTo>
                <a:lnTo>
                  <a:pt x="448446" y="27872"/>
                </a:lnTo>
                <a:lnTo>
                  <a:pt x="452412" y="23152"/>
                </a:lnTo>
                <a:lnTo>
                  <a:pt x="456325" y="18735"/>
                </a:lnTo>
                <a:lnTo>
                  <a:pt x="460203" y="14521"/>
                </a:lnTo>
                <a:lnTo>
                  <a:pt x="465329" y="11711"/>
                </a:lnTo>
                <a:lnTo>
                  <a:pt x="483409" y="6486"/>
                </a:lnTo>
                <a:lnTo>
                  <a:pt x="493030" y="764"/>
                </a:lnTo>
                <a:lnTo>
                  <a:pt x="498644" y="0"/>
                </a:lnTo>
                <a:lnTo>
                  <a:pt x="511654" y="2537"/>
                </a:lnTo>
                <a:lnTo>
                  <a:pt x="527192" y="5038"/>
                </a:lnTo>
                <a:lnTo>
                  <a:pt x="531579" y="6660"/>
                </a:lnTo>
                <a:lnTo>
                  <a:pt x="539839" y="11847"/>
                </a:lnTo>
                <a:lnTo>
                  <a:pt x="542550" y="16279"/>
                </a:lnTo>
                <a:lnTo>
                  <a:pt x="544357" y="21773"/>
                </a:lnTo>
                <a:lnTo>
                  <a:pt x="545562" y="27976"/>
                </a:lnTo>
                <a:lnTo>
                  <a:pt x="547635" y="33381"/>
                </a:lnTo>
                <a:lnTo>
                  <a:pt x="550288" y="38254"/>
                </a:lnTo>
                <a:lnTo>
                  <a:pt x="553326" y="42774"/>
                </a:lnTo>
                <a:lnTo>
                  <a:pt x="555351" y="48326"/>
                </a:lnTo>
                <a:lnTo>
                  <a:pt x="556701" y="54568"/>
                </a:lnTo>
                <a:lnTo>
                  <a:pt x="557601" y="61269"/>
                </a:lnTo>
                <a:lnTo>
                  <a:pt x="560741" y="74626"/>
                </a:lnTo>
                <a:lnTo>
                  <a:pt x="571004" y="113175"/>
                </a:lnTo>
                <a:lnTo>
                  <a:pt x="580644" y="146394"/>
                </a:lnTo>
                <a:lnTo>
                  <a:pt x="593691" y="1889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3"/>
          <p:cNvSpPr/>
          <p:nvPr/>
        </p:nvSpPr>
        <p:spPr>
          <a:xfrm>
            <a:off x="6898639" y="2803712"/>
            <a:ext cx="702312" cy="613179"/>
          </a:xfrm>
          <a:custGeom>
            <a:avLst/>
            <a:gdLst/>
            <a:ahLst/>
            <a:cxnLst/>
            <a:rect l="0" t="0" r="0" b="0"/>
            <a:pathLst>
              <a:path w="702312" h="613179">
                <a:moveTo>
                  <a:pt x="85091" y="145227"/>
                </a:moveTo>
                <a:lnTo>
                  <a:pt x="85091" y="109636"/>
                </a:lnTo>
                <a:lnTo>
                  <a:pt x="83821" y="107530"/>
                </a:lnTo>
                <a:lnTo>
                  <a:pt x="81704" y="107396"/>
                </a:lnTo>
                <a:lnTo>
                  <a:pt x="75249" y="110238"/>
                </a:lnTo>
                <a:lnTo>
                  <a:pt x="57891" y="126785"/>
                </a:lnTo>
                <a:lnTo>
                  <a:pt x="43076" y="142807"/>
                </a:lnTo>
                <a:lnTo>
                  <a:pt x="35514" y="155159"/>
                </a:lnTo>
                <a:lnTo>
                  <a:pt x="31720" y="165818"/>
                </a:lnTo>
                <a:lnTo>
                  <a:pt x="27920" y="179275"/>
                </a:lnTo>
                <a:lnTo>
                  <a:pt x="24117" y="194596"/>
                </a:lnTo>
                <a:lnTo>
                  <a:pt x="20311" y="212430"/>
                </a:lnTo>
                <a:lnTo>
                  <a:pt x="8888" y="271396"/>
                </a:lnTo>
                <a:lnTo>
                  <a:pt x="1270" y="305866"/>
                </a:lnTo>
                <a:lnTo>
                  <a:pt x="0" y="319629"/>
                </a:lnTo>
                <a:lnTo>
                  <a:pt x="423" y="331346"/>
                </a:lnTo>
                <a:lnTo>
                  <a:pt x="3011" y="349867"/>
                </a:lnTo>
                <a:lnTo>
                  <a:pt x="4161" y="362331"/>
                </a:lnTo>
                <a:lnTo>
                  <a:pt x="5738" y="366164"/>
                </a:lnTo>
                <a:lnTo>
                  <a:pt x="8058" y="368718"/>
                </a:lnTo>
                <a:lnTo>
                  <a:pt x="10876" y="370421"/>
                </a:lnTo>
                <a:lnTo>
                  <a:pt x="14024" y="370287"/>
                </a:lnTo>
                <a:lnTo>
                  <a:pt x="17393" y="368927"/>
                </a:lnTo>
                <a:lnTo>
                  <a:pt x="28202" y="360946"/>
                </a:lnTo>
                <a:lnTo>
                  <a:pt x="31924" y="357619"/>
                </a:lnTo>
                <a:lnTo>
                  <a:pt x="43232" y="340803"/>
                </a:lnTo>
                <a:lnTo>
                  <a:pt x="47025" y="331491"/>
                </a:lnTo>
                <a:lnTo>
                  <a:pt x="50823" y="320203"/>
                </a:lnTo>
                <a:lnTo>
                  <a:pt x="54625" y="307598"/>
                </a:lnTo>
                <a:lnTo>
                  <a:pt x="59701" y="292845"/>
                </a:lnTo>
                <a:lnTo>
                  <a:pt x="72113" y="259518"/>
                </a:lnTo>
                <a:lnTo>
                  <a:pt x="76439" y="246821"/>
                </a:lnTo>
                <a:lnTo>
                  <a:pt x="81245" y="229327"/>
                </a:lnTo>
                <a:lnTo>
                  <a:pt x="83382" y="213932"/>
                </a:lnTo>
                <a:lnTo>
                  <a:pt x="84330" y="199893"/>
                </a:lnTo>
                <a:lnTo>
                  <a:pt x="84865" y="184849"/>
                </a:lnTo>
                <a:lnTo>
                  <a:pt x="85071" y="167186"/>
                </a:lnTo>
                <a:lnTo>
                  <a:pt x="85082" y="156680"/>
                </a:lnTo>
                <a:lnTo>
                  <a:pt x="86354" y="154133"/>
                </a:lnTo>
                <a:lnTo>
                  <a:pt x="88474" y="153704"/>
                </a:lnTo>
                <a:lnTo>
                  <a:pt x="94214" y="155345"/>
                </a:lnTo>
                <a:lnTo>
                  <a:pt x="100998" y="156074"/>
                </a:lnTo>
                <a:lnTo>
                  <a:pt x="103316" y="157539"/>
                </a:lnTo>
                <a:lnTo>
                  <a:pt x="104861" y="159785"/>
                </a:lnTo>
                <a:lnTo>
                  <a:pt x="105891" y="162552"/>
                </a:lnTo>
                <a:lnTo>
                  <a:pt x="113408" y="172515"/>
                </a:lnTo>
                <a:lnTo>
                  <a:pt x="127325" y="188529"/>
                </a:lnTo>
                <a:lnTo>
                  <a:pt x="138527" y="206459"/>
                </a:lnTo>
                <a:lnTo>
                  <a:pt x="149889" y="221649"/>
                </a:lnTo>
                <a:lnTo>
                  <a:pt x="157493" y="234649"/>
                </a:lnTo>
                <a:lnTo>
                  <a:pt x="163839" y="250562"/>
                </a:lnTo>
                <a:lnTo>
                  <a:pt x="188433" y="318678"/>
                </a:lnTo>
                <a:lnTo>
                  <a:pt x="194626" y="334521"/>
                </a:lnTo>
                <a:lnTo>
                  <a:pt x="200025" y="347623"/>
                </a:lnTo>
                <a:lnTo>
                  <a:pt x="204893" y="362708"/>
                </a:lnTo>
                <a:lnTo>
                  <a:pt x="209409" y="379114"/>
                </a:lnTo>
                <a:lnTo>
                  <a:pt x="213690" y="396402"/>
                </a:lnTo>
                <a:lnTo>
                  <a:pt x="216543" y="418087"/>
                </a:lnTo>
                <a:lnTo>
                  <a:pt x="218445" y="442704"/>
                </a:lnTo>
                <a:lnTo>
                  <a:pt x="219714" y="469275"/>
                </a:lnTo>
                <a:lnTo>
                  <a:pt x="219290" y="492069"/>
                </a:lnTo>
                <a:lnTo>
                  <a:pt x="217737" y="512345"/>
                </a:lnTo>
                <a:lnTo>
                  <a:pt x="215431" y="530943"/>
                </a:lnTo>
                <a:lnTo>
                  <a:pt x="212625" y="547151"/>
                </a:lnTo>
                <a:lnTo>
                  <a:pt x="209483" y="561767"/>
                </a:lnTo>
                <a:lnTo>
                  <a:pt x="206119" y="575320"/>
                </a:lnTo>
                <a:lnTo>
                  <a:pt x="202606" y="584356"/>
                </a:lnTo>
                <a:lnTo>
                  <a:pt x="198994" y="590380"/>
                </a:lnTo>
                <a:lnTo>
                  <a:pt x="181559" y="608696"/>
                </a:lnTo>
                <a:lnTo>
                  <a:pt x="178765" y="611564"/>
                </a:lnTo>
                <a:lnTo>
                  <a:pt x="176750" y="612328"/>
                </a:lnTo>
                <a:lnTo>
                  <a:pt x="171124" y="613178"/>
                </a:lnTo>
                <a:lnTo>
                  <a:pt x="167846" y="612134"/>
                </a:lnTo>
                <a:lnTo>
                  <a:pt x="157165" y="605868"/>
                </a:lnTo>
                <a:lnTo>
                  <a:pt x="149720" y="603957"/>
                </a:lnTo>
                <a:lnTo>
                  <a:pt x="145957" y="599637"/>
                </a:lnTo>
                <a:lnTo>
                  <a:pt x="138389" y="584677"/>
                </a:lnTo>
                <a:lnTo>
                  <a:pt x="134179" y="568715"/>
                </a:lnTo>
                <a:lnTo>
                  <a:pt x="133056" y="560903"/>
                </a:lnTo>
                <a:lnTo>
                  <a:pt x="132307" y="546804"/>
                </a:lnTo>
                <a:lnTo>
                  <a:pt x="131476" y="507433"/>
                </a:lnTo>
                <a:lnTo>
                  <a:pt x="132524" y="483217"/>
                </a:lnTo>
                <a:lnTo>
                  <a:pt x="134493" y="456914"/>
                </a:lnTo>
                <a:lnTo>
                  <a:pt x="137075" y="429219"/>
                </a:lnTo>
                <a:lnTo>
                  <a:pt x="138797" y="406945"/>
                </a:lnTo>
                <a:lnTo>
                  <a:pt x="139946" y="388286"/>
                </a:lnTo>
                <a:lnTo>
                  <a:pt x="140710" y="372036"/>
                </a:lnTo>
                <a:lnTo>
                  <a:pt x="145031" y="351043"/>
                </a:lnTo>
                <a:lnTo>
                  <a:pt x="151721" y="326888"/>
                </a:lnTo>
                <a:lnTo>
                  <a:pt x="159990" y="300625"/>
                </a:lnTo>
                <a:lnTo>
                  <a:pt x="166773" y="280575"/>
                </a:lnTo>
                <a:lnTo>
                  <a:pt x="172566" y="264669"/>
                </a:lnTo>
                <a:lnTo>
                  <a:pt x="177698" y="251526"/>
                </a:lnTo>
                <a:lnTo>
                  <a:pt x="186785" y="226761"/>
                </a:lnTo>
                <a:lnTo>
                  <a:pt x="190987" y="214823"/>
                </a:lnTo>
                <a:lnTo>
                  <a:pt x="195059" y="204324"/>
                </a:lnTo>
                <a:lnTo>
                  <a:pt x="202969" y="185886"/>
                </a:lnTo>
                <a:lnTo>
                  <a:pt x="208126" y="171063"/>
                </a:lnTo>
                <a:lnTo>
                  <a:pt x="235882" y="82558"/>
                </a:lnTo>
                <a:lnTo>
                  <a:pt x="238958" y="71698"/>
                </a:lnTo>
                <a:lnTo>
                  <a:pt x="242377" y="56244"/>
                </a:lnTo>
                <a:lnTo>
                  <a:pt x="243895" y="38369"/>
                </a:lnTo>
                <a:lnTo>
                  <a:pt x="244751" y="13659"/>
                </a:lnTo>
                <a:lnTo>
                  <a:pt x="244870" y="7985"/>
                </a:lnTo>
                <a:lnTo>
                  <a:pt x="243680" y="4203"/>
                </a:lnTo>
                <a:lnTo>
                  <a:pt x="241618" y="1681"/>
                </a:lnTo>
                <a:lnTo>
                  <a:pt x="238972" y="0"/>
                </a:lnTo>
                <a:lnTo>
                  <a:pt x="235938" y="149"/>
                </a:lnTo>
                <a:lnTo>
                  <a:pt x="232646" y="1518"/>
                </a:lnTo>
                <a:lnTo>
                  <a:pt x="229180" y="3701"/>
                </a:lnTo>
                <a:lnTo>
                  <a:pt x="221944" y="12900"/>
                </a:lnTo>
                <a:lnTo>
                  <a:pt x="215764" y="24185"/>
                </a:lnTo>
                <a:lnTo>
                  <a:pt x="211015" y="41489"/>
                </a:lnTo>
                <a:lnTo>
                  <a:pt x="205404" y="63985"/>
                </a:lnTo>
                <a:lnTo>
                  <a:pt x="202129" y="79636"/>
                </a:lnTo>
                <a:lnTo>
                  <a:pt x="195105" y="117345"/>
                </a:lnTo>
                <a:lnTo>
                  <a:pt x="193993" y="136799"/>
                </a:lnTo>
                <a:lnTo>
                  <a:pt x="194522" y="156119"/>
                </a:lnTo>
                <a:lnTo>
                  <a:pt x="197227" y="190708"/>
                </a:lnTo>
                <a:lnTo>
                  <a:pt x="198429" y="214548"/>
                </a:lnTo>
                <a:lnTo>
                  <a:pt x="202350" y="233610"/>
                </a:lnTo>
                <a:lnTo>
                  <a:pt x="208326" y="249278"/>
                </a:lnTo>
                <a:lnTo>
                  <a:pt x="217560" y="265240"/>
                </a:lnTo>
                <a:lnTo>
                  <a:pt x="222131" y="278012"/>
                </a:lnTo>
                <a:lnTo>
                  <a:pt x="230964" y="289840"/>
                </a:lnTo>
                <a:lnTo>
                  <a:pt x="237977" y="297553"/>
                </a:lnTo>
                <a:lnTo>
                  <a:pt x="252100" y="308601"/>
                </a:lnTo>
                <a:lnTo>
                  <a:pt x="261200" y="315103"/>
                </a:lnTo>
                <a:lnTo>
                  <a:pt x="278084" y="322328"/>
                </a:lnTo>
                <a:lnTo>
                  <a:pt x="298484" y="326395"/>
                </a:lnTo>
                <a:lnTo>
                  <a:pt x="315958" y="327600"/>
                </a:lnTo>
                <a:lnTo>
                  <a:pt x="338551" y="328007"/>
                </a:lnTo>
                <a:lnTo>
                  <a:pt x="342963" y="326771"/>
                </a:lnTo>
                <a:lnTo>
                  <a:pt x="351254" y="322010"/>
                </a:lnTo>
                <a:lnTo>
                  <a:pt x="366925" y="309876"/>
                </a:lnTo>
                <a:lnTo>
                  <a:pt x="374603" y="307304"/>
                </a:lnTo>
                <a:lnTo>
                  <a:pt x="378429" y="304079"/>
                </a:lnTo>
                <a:lnTo>
                  <a:pt x="391151" y="287403"/>
                </a:lnTo>
                <a:lnTo>
                  <a:pt x="403574" y="273610"/>
                </a:lnTo>
                <a:lnTo>
                  <a:pt x="414175" y="259013"/>
                </a:lnTo>
                <a:lnTo>
                  <a:pt x="423121" y="244059"/>
                </a:lnTo>
                <a:lnTo>
                  <a:pt x="431329" y="228946"/>
                </a:lnTo>
                <a:lnTo>
                  <a:pt x="435825" y="217149"/>
                </a:lnTo>
                <a:lnTo>
                  <a:pt x="437822" y="206402"/>
                </a:lnTo>
                <a:lnTo>
                  <a:pt x="438710" y="193160"/>
                </a:lnTo>
                <a:lnTo>
                  <a:pt x="440217" y="187342"/>
                </a:lnTo>
                <a:lnTo>
                  <a:pt x="448374" y="168881"/>
                </a:lnTo>
                <a:lnTo>
                  <a:pt x="450117" y="153506"/>
                </a:lnTo>
                <a:lnTo>
                  <a:pt x="450634" y="136250"/>
                </a:lnTo>
                <a:lnTo>
                  <a:pt x="450706" y="131622"/>
                </a:lnTo>
                <a:lnTo>
                  <a:pt x="449484" y="128538"/>
                </a:lnTo>
                <a:lnTo>
                  <a:pt x="447399" y="126481"/>
                </a:lnTo>
                <a:lnTo>
                  <a:pt x="444740" y="125110"/>
                </a:lnTo>
                <a:lnTo>
                  <a:pt x="442967" y="122926"/>
                </a:lnTo>
                <a:lnTo>
                  <a:pt x="441785" y="120200"/>
                </a:lnTo>
                <a:lnTo>
                  <a:pt x="440997" y="117112"/>
                </a:lnTo>
                <a:lnTo>
                  <a:pt x="439202" y="115054"/>
                </a:lnTo>
                <a:lnTo>
                  <a:pt x="436734" y="113682"/>
                </a:lnTo>
                <a:lnTo>
                  <a:pt x="429718" y="111480"/>
                </a:lnTo>
                <a:lnTo>
                  <a:pt x="422435" y="111098"/>
                </a:lnTo>
                <a:lnTo>
                  <a:pt x="419207" y="113585"/>
                </a:lnTo>
                <a:lnTo>
                  <a:pt x="404901" y="132439"/>
                </a:lnTo>
                <a:lnTo>
                  <a:pt x="401167" y="136702"/>
                </a:lnTo>
                <a:lnTo>
                  <a:pt x="393632" y="151598"/>
                </a:lnTo>
                <a:lnTo>
                  <a:pt x="389845" y="160905"/>
                </a:lnTo>
                <a:lnTo>
                  <a:pt x="386050" y="170919"/>
                </a:lnTo>
                <a:lnTo>
                  <a:pt x="378447" y="192206"/>
                </a:lnTo>
                <a:lnTo>
                  <a:pt x="374221" y="210980"/>
                </a:lnTo>
                <a:lnTo>
                  <a:pt x="372343" y="227791"/>
                </a:lnTo>
                <a:lnTo>
                  <a:pt x="371508" y="243729"/>
                </a:lnTo>
                <a:lnTo>
                  <a:pt x="371038" y="260914"/>
                </a:lnTo>
                <a:lnTo>
                  <a:pt x="370858" y="292053"/>
                </a:lnTo>
                <a:lnTo>
                  <a:pt x="372122" y="296451"/>
                </a:lnTo>
                <a:lnTo>
                  <a:pt x="374235" y="299383"/>
                </a:lnTo>
                <a:lnTo>
                  <a:pt x="393998" y="317166"/>
                </a:lnTo>
                <a:lnTo>
                  <a:pt x="397709" y="320813"/>
                </a:lnTo>
                <a:lnTo>
                  <a:pt x="401453" y="323245"/>
                </a:lnTo>
                <a:lnTo>
                  <a:pt x="409000" y="325946"/>
                </a:lnTo>
                <a:lnTo>
                  <a:pt x="420387" y="327467"/>
                </a:lnTo>
                <a:lnTo>
                  <a:pt x="431385" y="324436"/>
                </a:lnTo>
                <a:lnTo>
                  <a:pt x="451089" y="316316"/>
                </a:lnTo>
                <a:lnTo>
                  <a:pt x="489480" y="300006"/>
                </a:lnTo>
                <a:lnTo>
                  <a:pt x="507084" y="292863"/>
                </a:lnTo>
                <a:lnTo>
                  <a:pt x="548793" y="276742"/>
                </a:lnTo>
                <a:lnTo>
                  <a:pt x="568887" y="268025"/>
                </a:lnTo>
                <a:lnTo>
                  <a:pt x="580341" y="261383"/>
                </a:lnTo>
                <a:lnTo>
                  <a:pt x="593057" y="253145"/>
                </a:lnTo>
                <a:lnTo>
                  <a:pt x="606616" y="243842"/>
                </a:lnTo>
                <a:lnTo>
                  <a:pt x="628453" y="230119"/>
                </a:lnTo>
                <a:lnTo>
                  <a:pt x="646625" y="219787"/>
                </a:lnTo>
                <a:lnTo>
                  <a:pt x="663168" y="210962"/>
                </a:lnTo>
                <a:lnTo>
                  <a:pt x="680693" y="198853"/>
                </a:lnTo>
                <a:lnTo>
                  <a:pt x="699828" y="181800"/>
                </a:lnTo>
                <a:lnTo>
                  <a:pt x="700655" y="179769"/>
                </a:lnTo>
                <a:lnTo>
                  <a:pt x="701207" y="177145"/>
                </a:lnTo>
                <a:lnTo>
                  <a:pt x="702311" y="1795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median?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median of a triangle is a segment from a vertex to the midpoint of the opposite side.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81400"/>
            <a:ext cx="86487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45"/>
          <p:cNvSpPr/>
          <p:nvPr/>
        </p:nvSpPr>
        <p:spPr>
          <a:xfrm>
            <a:off x="7214992" y="5497829"/>
            <a:ext cx="420249" cy="411320"/>
          </a:xfrm>
          <a:custGeom>
            <a:avLst/>
            <a:gdLst/>
            <a:ahLst/>
            <a:cxnLst/>
            <a:rect l="0" t="0" r="0" b="0"/>
            <a:pathLst>
              <a:path w="420249" h="411320">
                <a:moveTo>
                  <a:pt x="420248" y="45721"/>
                </a:moveTo>
                <a:lnTo>
                  <a:pt x="414180" y="39653"/>
                </a:lnTo>
                <a:lnTo>
                  <a:pt x="411123" y="37866"/>
                </a:lnTo>
                <a:lnTo>
                  <a:pt x="404339" y="35879"/>
                </a:lnTo>
                <a:lnTo>
                  <a:pt x="375176" y="28693"/>
                </a:lnTo>
                <a:lnTo>
                  <a:pt x="355910" y="25479"/>
                </a:lnTo>
                <a:lnTo>
                  <a:pt x="280534" y="14887"/>
                </a:lnTo>
                <a:lnTo>
                  <a:pt x="259795" y="11195"/>
                </a:lnTo>
                <a:lnTo>
                  <a:pt x="240889" y="7464"/>
                </a:lnTo>
                <a:lnTo>
                  <a:pt x="225746" y="4976"/>
                </a:lnTo>
                <a:lnTo>
                  <a:pt x="213109" y="3318"/>
                </a:lnTo>
                <a:lnTo>
                  <a:pt x="202145" y="2212"/>
                </a:lnTo>
                <a:lnTo>
                  <a:pt x="191027" y="2744"/>
                </a:lnTo>
                <a:lnTo>
                  <a:pt x="179803" y="4370"/>
                </a:lnTo>
                <a:lnTo>
                  <a:pt x="168511" y="6723"/>
                </a:lnTo>
                <a:lnTo>
                  <a:pt x="158443" y="9563"/>
                </a:lnTo>
                <a:lnTo>
                  <a:pt x="149191" y="12725"/>
                </a:lnTo>
                <a:lnTo>
                  <a:pt x="140483" y="16103"/>
                </a:lnTo>
                <a:lnTo>
                  <a:pt x="127421" y="23244"/>
                </a:lnTo>
                <a:lnTo>
                  <a:pt x="122160" y="26926"/>
                </a:lnTo>
                <a:lnTo>
                  <a:pt x="112928" y="37791"/>
                </a:lnTo>
                <a:lnTo>
                  <a:pt x="108687" y="44244"/>
                </a:lnTo>
                <a:lnTo>
                  <a:pt x="100781" y="53626"/>
                </a:lnTo>
                <a:lnTo>
                  <a:pt x="90430" y="64961"/>
                </a:lnTo>
                <a:lnTo>
                  <a:pt x="78449" y="77597"/>
                </a:lnTo>
                <a:lnTo>
                  <a:pt x="66652" y="94912"/>
                </a:lnTo>
                <a:lnTo>
                  <a:pt x="54977" y="115345"/>
                </a:lnTo>
                <a:lnTo>
                  <a:pt x="43384" y="137857"/>
                </a:lnTo>
                <a:lnTo>
                  <a:pt x="34385" y="159215"/>
                </a:lnTo>
                <a:lnTo>
                  <a:pt x="27116" y="179803"/>
                </a:lnTo>
                <a:lnTo>
                  <a:pt x="21000" y="199879"/>
                </a:lnTo>
                <a:lnTo>
                  <a:pt x="15652" y="215803"/>
                </a:lnTo>
                <a:lnTo>
                  <a:pt x="10818" y="228959"/>
                </a:lnTo>
                <a:lnTo>
                  <a:pt x="6324" y="240269"/>
                </a:lnTo>
                <a:lnTo>
                  <a:pt x="3329" y="252890"/>
                </a:lnTo>
                <a:lnTo>
                  <a:pt x="1331" y="266383"/>
                </a:lnTo>
                <a:lnTo>
                  <a:pt x="0" y="280459"/>
                </a:lnTo>
                <a:lnTo>
                  <a:pt x="383" y="292383"/>
                </a:lnTo>
                <a:lnTo>
                  <a:pt x="1907" y="302872"/>
                </a:lnTo>
                <a:lnTo>
                  <a:pt x="4195" y="312405"/>
                </a:lnTo>
                <a:lnTo>
                  <a:pt x="6988" y="321300"/>
                </a:lnTo>
                <a:lnTo>
                  <a:pt x="10122" y="329770"/>
                </a:lnTo>
                <a:lnTo>
                  <a:pt x="13481" y="337957"/>
                </a:lnTo>
                <a:lnTo>
                  <a:pt x="20598" y="350440"/>
                </a:lnTo>
                <a:lnTo>
                  <a:pt x="27996" y="361492"/>
                </a:lnTo>
                <a:lnTo>
                  <a:pt x="31747" y="367994"/>
                </a:lnTo>
                <a:lnTo>
                  <a:pt x="35517" y="374869"/>
                </a:lnTo>
                <a:lnTo>
                  <a:pt x="46479" y="385895"/>
                </a:lnTo>
                <a:lnTo>
                  <a:pt x="52959" y="390614"/>
                </a:lnTo>
                <a:lnTo>
                  <a:pt x="59818" y="393759"/>
                </a:lnTo>
                <a:lnTo>
                  <a:pt x="66931" y="395856"/>
                </a:lnTo>
                <a:lnTo>
                  <a:pt x="74214" y="397254"/>
                </a:lnTo>
                <a:lnTo>
                  <a:pt x="81608" y="399457"/>
                </a:lnTo>
                <a:lnTo>
                  <a:pt x="89078" y="402194"/>
                </a:lnTo>
                <a:lnTo>
                  <a:pt x="96598" y="405290"/>
                </a:lnTo>
                <a:lnTo>
                  <a:pt x="105421" y="407353"/>
                </a:lnTo>
                <a:lnTo>
                  <a:pt x="115113" y="408729"/>
                </a:lnTo>
                <a:lnTo>
                  <a:pt x="125385" y="409646"/>
                </a:lnTo>
                <a:lnTo>
                  <a:pt x="138582" y="410258"/>
                </a:lnTo>
                <a:lnTo>
                  <a:pt x="170179" y="410937"/>
                </a:lnTo>
                <a:lnTo>
                  <a:pt x="217601" y="411319"/>
                </a:lnTo>
                <a:lnTo>
                  <a:pt x="230540" y="410103"/>
                </a:lnTo>
                <a:lnTo>
                  <a:pt x="241706" y="408022"/>
                </a:lnTo>
                <a:lnTo>
                  <a:pt x="251690" y="405365"/>
                </a:lnTo>
                <a:lnTo>
                  <a:pt x="272943" y="399026"/>
                </a:lnTo>
                <a:lnTo>
                  <a:pt x="283945" y="395558"/>
                </a:lnTo>
                <a:lnTo>
                  <a:pt x="293819" y="391975"/>
                </a:lnTo>
                <a:lnTo>
                  <a:pt x="302942" y="388317"/>
                </a:lnTo>
                <a:lnTo>
                  <a:pt x="311564" y="384608"/>
                </a:lnTo>
                <a:lnTo>
                  <a:pt x="318582" y="379596"/>
                </a:lnTo>
                <a:lnTo>
                  <a:pt x="329766" y="367252"/>
                </a:lnTo>
                <a:lnTo>
                  <a:pt x="338970" y="356687"/>
                </a:lnTo>
                <a:lnTo>
                  <a:pt x="348564" y="345218"/>
                </a:lnTo>
                <a:lnTo>
                  <a:pt x="354679" y="336825"/>
                </a:lnTo>
                <a:lnTo>
                  <a:pt x="361295" y="327420"/>
                </a:lnTo>
                <a:lnTo>
                  <a:pt x="368246" y="316070"/>
                </a:lnTo>
                <a:lnTo>
                  <a:pt x="375419" y="303424"/>
                </a:lnTo>
                <a:lnTo>
                  <a:pt x="382742" y="289913"/>
                </a:lnTo>
                <a:lnTo>
                  <a:pt x="387624" y="278365"/>
                </a:lnTo>
                <a:lnTo>
                  <a:pt x="390878" y="268127"/>
                </a:lnTo>
                <a:lnTo>
                  <a:pt x="393048" y="258762"/>
                </a:lnTo>
                <a:lnTo>
                  <a:pt x="394495" y="249978"/>
                </a:lnTo>
                <a:lnTo>
                  <a:pt x="395459" y="241582"/>
                </a:lnTo>
                <a:lnTo>
                  <a:pt x="396102" y="233445"/>
                </a:lnTo>
                <a:lnTo>
                  <a:pt x="396530" y="225480"/>
                </a:lnTo>
                <a:lnTo>
                  <a:pt x="397006" y="209857"/>
                </a:lnTo>
                <a:lnTo>
                  <a:pt x="395864" y="200865"/>
                </a:lnTo>
                <a:lnTo>
                  <a:pt x="393831" y="191060"/>
                </a:lnTo>
                <a:lnTo>
                  <a:pt x="391207" y="180713"/>
                </a:lnTo>
                <a:lnTo>
                  <a:pt x="386917" y="166196"/>
                </a:lnTo>
                <a:lnTo>
                  <a:pt x="375377" y="129745"/>
                </a:lnTo>
                <a:lnTo>
                  <a:pt x="370014" y="114437"/>
                </a:lnTo>
                <a:lnTo>
                  <a:pt x="365169" y="101692"/>
                </a:lnTo>
                <a:lnTo>
                  <a:pt x="360668" y="90655"/>
                </a:lnTo>
                <a:lnTo>
                  <a:pt x="353858" y="79486"/>
                </a:lnTo>
                <a:lnTo>
                  <a:pt x="345508" y="68231"/>
                </a:lnTo>
                <a:lnTo>
                  <a:pt x="336131" y="56918"/>
                </a:lnTo>
                <a:lnTo>
                  <a:pt x="328610" y="48105"/>
                </a:lnTo>
                <a:lnTo>
                  <a:pt x="316866" y="34927"/>
                </a:lnTo>
                <a:lnTo>
                  <a:pt x="307413" y="24837"/>
                </a:lnTo>
                <a:lnTo>
                  <a:pt x="290997" y="8010"/>
                </a:lnTo>
                <a:lnTo>
                  <a:pt x="287091" y="5341"/>
                </a:lnTo>
                <a:lnTo>
                  <a:pt x="283216" y="3561"/>
                </a:lnTo>
                <a:lnTo>
                  <a:pt x="2716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46"/>
          <p:cNvSpPr/>
          <p:nvPr/>
        </p:nvSpPr>
        <p:spPr>
          <a:xfrm>
            <a:off x="7326630" y="6008902"/>
            <a:ext cx="57151" cy="277599"/>
          </a:xfrm>
          <a:custGeom>
            <a:avLst/>
            <a:gdLst/>
            <a:ahLst/>
            <a:cxnLst/>
            <a:rect l="0" t="0" r="0" b="0"/>
            <a:pathLst>
              <a:path w="57151" h="277599">
                <a:moveTo>
                  <a:pt x="0" y="14707"/>
                </a:moveTo>
                <a:lnTo>
                  <a:pt x="0" y="0"/>
                </a:lnTo>
                <a:lnTo>
                  <a:pt x="0" y="1093"/>
                </a:lnTo>
                <a:lnTo>
                  <a:pt x="2539" y="5631"/>
                </a:lnTo>
                <a:lnTo>
                  <a:pt x="6773" y="12466"/>
                </a:lnTo>
                <a:lnTo>
                  <a:pt x="12136" y="20833"/>
                </a:lnTo>
                <a:lnTo>
                  <a:pt x="15710" y="27681"/>
                </a:lnTo>
                <a:lnTo>
                  <a:pt x="18093" y="33517"/>
                </a:lnTo>
                <a:lnTo>
                  <a:pt x="19682" y="38677"/>
                </a:lnTo>
                <a:lnTo>
                  <a:pt x="22011" y="44657"/>
                </a:lnTo>
                <a:lnTo>
                  <a:pt x="24834" y="51184"/>
                </a:lnTo>
                <a:lnTo>
                  <a:pt x="27986" y="58075"/>
                </a:lnTo>
                <a:lnTo>
                  <a:pt x="30087" y="63939"/>
                </a:lnTo>
                <a:lnTo>
                  <a:pt x="31488" y="69118"/>
                </a:lnTo>
                <a:lnTo>
                  <a:pt x="32422" y="73841"/>
                </a:lnTo>
                <a:lnTo>
                  <a:pt x="33044" y="79530"/>
                </a:lnTo>
                <a:lnTo>
                  <a:pt x="33459" y="85862"/>
                </a:lnTo>
                <a:lnTo>
                  <a:pt x="33737" y="92624"/>
                </a:lnTo>
                <a:lnTo>
                  <a:pt x="35191" y="102212"/>
                </a:lnTo>
                <a:lnTo>
                  <a:pt x="37430" y="113684"/>
                </a:lnTo>
                <a:lnTo>
                  <a:pt x="40193" y="126411"/>
                </a:lnTo>
                <a:lnTo>
                  <a:pt x="42035" y="137437"/>
                </a:lnTo>
                <a:lnTo>
                  <a:pt x="43264" y="147327"/>
                </a:lnTo>
                <a:lnTo>
                  <a:pt x="44082" y="156461"/>
                </a:lnTo>
                <a:lnTo>
                  <a:pt x="45898" y="165090"/>
                </a:lnTo>
                <a:lnTo>
                  <a:pt x="48378" y="173382"/>
                </a:lnTo>
                <a:lnTo>
                  <a:pt x="51302" y="181450"/>
                </a:lnTo>
                <a:lnTo>
                  <a:pt x="53251" y="189370"/>
                </a:lnTo>
                <a:lnTo>
                  <a:pt x="54551" y="197189"/>
                </a:lnTo>
                <a:lnTo>
                  <a:pt x="55417" y="204942"/>
                </a:lnTo>
                <a:lnTo>
                  <a:pt x="55994" y="217730"/>
                </a:lnTo>
                <a:lnTo>
                  <a:pt x="57150" y="2775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7"/>
          <p:cNvSpPr/>
          <p:nvPr/>
        </p:nvSpPr>
        <p:spPr>
          <a:xfrm>
            <a:off x="7326630" y="6001261"/>
            <a:ext cx="352506" cy="228090"/>
          </a:xfrm>
          <a:custGeom>
            <a:avLst/>
            <a:gdLst/>
            <a:ahLst/>
            <a:cxnLst/>
            <a:rect l="0" t="0" r="0" b="0"/>
            <a:pathLst>
              <a:path w="352506" h="228090">
                <a:moveTo>
                  <a:pt x="0" y="22348"/>
                </a:moveTo>
                <a:lnTo>
                  <a:pt x="69976" y="22348"/>
                </a:lnTo>
                <a:lnTo>
                  <a:pt x="82210" y="21079"/>
                </a:lnTo>
                <a:lnTo>
                  <a:pt x="95447" y="18962"/>
                </a:lnTo>
                <a:lnTo>
                  <a:pt x="109351" y="16281"/>
                </a:lnTo>
                <a:lnTo>
                  <a:pt x="121161" y="14493"/>
                </a:lnTo>
                <a:lnTo>
                  <a:pt x="131573" y="13302"/>
                </a:lnTo>
                <a:lnTo>
                  <a:pt x="141056" y="12507"/>
                </a:lnTo>
                <a:lnTo>
                  <a:pt x="149917" y="10708"/>
                </a:lnTo>
                <a:lnTo>
                  <a:pt x="158365" y="8238"/>
                </a:lnTo>
                <a:lnTo>
                  <a:pt x="166536" y="5321"/>
                </a:lnTo>
                <a:lnTo>
                  <a:pt x="179604" y="3377"/>
                </a:lnTo>
                <a:lnTo>
                  <a:pt x="195936" y="2081"/>
                </a:lnTo>
                <a:lnTo>
                  <a:pt x="230593" y="641"/>
                </a:lnTo>
                <a:lnTo>
                  <a:pt x="258695" y="0"/>
                </a:lnTo>
                <a:lnTo>
                  <a:pt x="271524" y="1100"/>
                </a:lnTo>
                <a:lnTo>
                  <a:pt x="283886" y="3103"/>
                </a:lnTo>
                <a:lnTo>
                  <a:pt x="295937" y="5708"/>
                </a:lnTo>
                <a:lnTo>
                  <a:pt x="305241" y="7445"/>
                </a:lnTo>
                <a:lnTo>
                  <a:pt x="312713" y="8603"/>
                </a:lnTo>
                <a:lnTo>
                  <a:pt x="318966" y="9374"/>
                </a:lnTo>
                <a:lnTo>
                  <a:pt x="324404" y="11159"/>
                </a:lnTo>
                <a:lnTo>
                  <a:pt x="333832" y="16529"/>
                </a:lnTo>
                <a:lnTo>
                  <a:pt x="342378" y="22469"/>
                </a:lnTo>
                <a:lnTo>
                  <a:pt x="348172" y="27906"/>
                </a:lnTo>
                <a:lnTo>
                  <a:pt x="350224" y="31133"/>
                </a:lnTo>
                <a:lnTo>
                  <a:pt x="352505" y="38106"/>
                </a:lnTo>
                <a:lnTo>
                  <a:pt x="351843" y="41743"/>
                </a:lnTo>
                <a:lnTo>
                  <a:pt x="350132" y="45438"/>
                </a:lnTo>
                <a:lnTo>
                  <a:pt x="347720" y="49172"/>
                </a:lnTo>
                <a:lnTo>
                  <a:pt x="344844" y="52931"/>
                </a:lnTo>
                <a:lnTo>
                  <a:pt x="341656" y="56707"/>
                </a:lnTo>
                <a:lnTo>
                  <a:pt x="338260" y="60494"/>
                </a:lnTo>
                <a:lnTo>
                  <a:pt x="309210" y="90095"/>
                </a:lnTo>
                <a:lnTo>
                  <a:pt x="274497" y="124972"/>
                </a:lnTo>
                <a:lnTo>
                  <a:pt x="264278" y="133943"/>
                </a:lnTo>
                <a:lnTo>
                  <a:pt x="254925" y="141195"/>
                </a:lnTo>
                <a:lnTo>
                  <a:pt x="246150" y="147300"/>
                </a:lnTo>
                <a:lnTo>
                  <a:pt x="237760" y="152640"/>
                </a:lnTo>
                <a:lnTo>
                  <a:pt x="229626" y="157469"/>
                </a:lnTo>
                <a:lnTo>
                  <a:pt x="221665" y="161958"/>
                </a:lnTo>
                <a:lnTo>
                  <a:pt x="215086" y="166222"/>
                </a:lnTo>
                <a:lnTo>
                  <a:pt x="209430" y="170334"/>
                </a:lnTo>
                <a:lnTo>
                  <a:pt x="204390" y="174346"/>
                </a:lnTo>
                <a:lnTo>
                  <a:pt x="198489" y="178290"/>
                </a:lnTo>
                <a:lnTo>
                  <a:pt x="192016" y="182190"/>
                </a:lnTo>
                <a:lnTo>
                  <a:pt x="185161" y="186059"/>
                </a:lnTo>
                <a:lnTo>
                  <a:pt x="178050" y="188639"/>
                </a:lnTo>
                <a:lnTo>
                  <a:pt x="170770" y="190358"/>
                </a:lnTo>
                <a:lnTo>
                  <a:pt x="163377" y="191505"/>
                </a:lnTo>
                <a:lnTo>
                  <a:pt x="155907" y="193539"/>
                </a:lnTo>
                <a:lnTo>
                  <a:pt x="148388" y="196166"/>
                </a:lnTo>
                <a:lnTo>
                  <a:pt x="140835" y="199187"/>
                </a:lnTo>
                <a:lnTo>
                  <a:pt x="134530" y="202471"/>
                </a:lnTo>
                <a:lnTo>
                  <a:pt x="124137" y="209506"/>
                </a:lnTo>
                <a:lnTo>
                  <a:pt x="115285" y="213479"/>
                </a:lnTo>
                <a:lnTo>
                  <a:pt x="105848" y="216515"/>
                </a:lnTo>
                <a:lnTo>
                  <a:pt x="99775" y="219103"/>
                </a:lnTo>
                <a:lnTo>
                  <a:pt x="68579" y="2280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altitude?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altitude of a triangle is the perpendicular segment from a vertex to a line that contains the opposite side.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581400"/>
            <a:ext cx="81534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72"/>
          <p:cNvSpPr/>
          <p:nvPr/>
        </p:nvSpPr>
        <p:spPr>
          <a:xfrm>
            <a:off x="5498070" y="3829620"/>
            <a:ext cx="422671" cy="419871"/>
          </a:xfrm>
          <a:custGeom>
            <a:avLst/>
            <a:gdLst/>
            <a:ahLst/>
            <a:cxnLst/>
            <a:rect l="0" t="0" r="0" b="0"/>
            <a:pathLst>
              <a:path w="422671" h="419871">
                <a:moveTo>
                  <a:pt x="308370" y="102300"/>
                </a:moveTo>
                <a:lnTo>
                  <a:pt x="302302" y="90164"/>
                </a:lnTo>
                <a:lnTo>
                  <a:pt x="299323" y="80819"/>
                </a:lnTo>
                <a:lnTo>
                  <a:pt x="298528" y="76549"/>
                </a:lnTo>
                <a:lnTo>
                  <a:pt x="294259" y="68418"/>
                </a:lnTo>
                <a:lnTo>
                  <a:pt x="291342" y="64472"/>
                </a:lnTo>
                <a:lnTo>
                  <a:pt x="288102" y="56701"/>
                </a:lnTo>
                <a:lnTo>
                  <a:pt x="287238" y="52850"/>
                </a:lnTo>
                <a:lnTo>
                  <a:pt x="282891" y="45185"/>
                </a:lnTo>
                <a:lnTo>
                  <a:pt x="275456" y="36276"/>
                </a:lnTo>
                <a:lnTo>
                  <a:pt x="263685" y="23849"/>
                </a:lnTo>
                <a:lnTo>
                  <a:pt x="253373" y="16633"/>
                </a:lnTo>
                <a:lnTo>
                  <a:pt x="244557" y="12155"/>
                </a:lnTo>
                <a:lnTo>
                  <a:pt x="236405" y="5932"/>
                </a:lnTo>
                <a:lnTo>
                  <a:pt x="229913" y="3765"/>
                </a:lnTo>
                <a:lnTo>
                  <a:pt x="221775" y="2319"/>
                </a:lnTo>
                <a:lnTo>
                  <a:pt x="212540" y="1356"/>
                </a:lnTo>
                <a:lnTo>
                  <a:pt x="203843" y="714"/>
                </a:lnTo>
                <a:lnTo>
                  <a:pt x="195505" y="286"/>
                </a:lnTo>
                <a:lnTo>
                  <a:pt x="187406" y="0"/>
                </a:lnTo>
                <a:lnTo>
                  <a:pt x="180738" y="1080"/>
                </a:lnTo>
                <a:lnTo>
                  <a:pt x="169941" y="5666"/>
                </a:lnTo>
                <a:lnTo>
                  <a:pt x="128854" y="26313"/>
                </a:lnTo>
                <a:lnTo>
                  <a:pt x="117248" y="33814"/>
                </a:lnTo>
                <a:lnTo>
                  <a:pt x="112375" y="37593"/>
                </a:lnTo>
                <a:lnTo>
                  <a:pt x="106587" y="43922"/>
                </a:lnTo>
                <a:lnTo>
                  <a:pt x="100188" y="51951"/>
                </a:lnTo>
                <a:lnTo>
                  <a:pt x="93382" y="61114"/>
                </a:lnTo>
                <a:lnTo>
                  <a:pt x="86304" y="69762"/>
                </a:lnTo>
                <a:lnTo>
                  <a:pt x="79046" y="78068"/>
                </a:lnTo>
                <a:lnTo>
                  <a:pt x="71667" y="86145"/>
                </a:lnTo>
                <a:lnTo>
                  <a:pt x="65478" y="94070"/>
                </a:lnTo>
                <a:lnTo>
                  <a:pt x="60082" y="101893"/>
                </a:lnTo>
                <a:lnTo>
                  <a:pt x="55215" y="109649"/>
                </a:lnTo>
                <a:lnTo>
                  <a:pt x="50699" y="117359"/>
                </a:lnTo>
                <a:lnTo>
                  <a:pt x="46419" y="125039"/>
                </a:lnTo>
                <a:lnTo>
                  <a:pt x="42296" y="132699"/>
                </a:lnTo>
                <a:lnTo>
                  <a:pt x="37008" y="144156"/>
                </a:lnTo>
                <a:lnTo>
                  <a:pt x="13655" y="198009"/>
                </a:lnTo>
                <a:lnTo>
                  <a:pt x="9023" y="208016"/>
                </a:lnTo>
                <a:lnTo>
                  <a:pt x="5935" y="217227"/>
                </a:lnTo>
                <a:lnTo>
                  <a:pt x="3877" y="225908"/>
                </a:lnTo>
                <a:lnTo>
                  <a:pt x="2504" y="234235"/>
                </a:lnTo>
                <a:lnTo>
                  <a:pt x="1590" y="242327"/>
                </a:lnTo>
                <a:lnTo>
                  <a:pt x="979" y="250261"/>
                </a:lnTo>
                <a:lnTo>
                  <a:pt x="573" y="258090"/>
                </a:lnTo>
                <a:lnTo>
                  <a:pt x="121" y="273563"/>
                </a:lnTo>
                <a:lnTo>
                  <a:pt x="0" y="281246"/>
                </a:lnTo>
                <a:lnTo>
                  <a:pt x="1190" y="287637"/>
                </a:lnTo>
                <a:lnTo>
                  <a:pt x="5899" y="298125"/>
                </a:lnTo>
                <a:lnTo>
                  <a:pt x="15689" y="311170"/>
                </a:lnTo>
                <a:lnTo>
                  <a:pt x="17999" y="315206"/>
                </a:lnTo>
                <a:lnTo>
                  <a:pt x="20566" y="323078"/>
                </a:lnTo>
                <a:lnTo>
                  <a:pt x="22520" y="325685"/>
                </a:lnTo>
                <a:lnTo>
                  <a:pt x="25094" y="327423"/>
                </a:lnTo>
                <a:lnTo>
                  <a:pt x="38169" y="333256"/>
                </a:lnTo>
                <a:lnTo>
                  <a:pt x="49851" y="338297"/>
                </a:lnTo>
                <a:lnTo>
                  <a:pt x="59276" y="340537"/>
                </a:lnTo>
                <a:lnTo>
                  <a:pt x="63567" y="339865"/>
                </a:lnTo>
                <a:lnTo>
                  <a:pt x="71722" y="335731"/>
                </a:lnTo>
                <a:lnTo>
                  <a:pt x="82966" y="333047"/>
                </a:lnTo>
                <a:lnTo>
                  <a:pt x="89521" y="332331"/>
                </a:lnTo>
                <a:lnTo>
                  <a:pt x="95160" y="329314"/>
                </a:lnTo>
                <a:lnTo>
                  <a:pt x="110435" y="314202"/>
                </a:lnTo>
                <a:lnTo>
                  <a:pt x="123455" y="305275"/>
                </a:lnTo>
                <a:lnTo>
                  <a:pt x="130484" y="299846"/>
                </a:lnTo>
                <a:lnTo>
                  <a:pt x="137709" y="293688"/>
                </a:lnTo>
                <a:lnTo>
                  <a:pt x="145066" y="287041"/>
                </a:lnTo>
                <a:lnTo>
                  <a:pt x="160014" y="272884"/>
                </a:lnTo>
                <a:lnTo>
                  <a:pt x="167555" y="265552"/>
                </a:lnTo>
                <a:lnTo>
                  <a:pt x="173853" y="258125"/>
                </a:lnTo>
                <a:lnTo>
                  <a:pt x="179322" y="250633"/>
                </a:lnTo>
                <a:lnTo>
                  <a:pt x="184238" y="243099"/>
                </a:lnTo>
                <a:lnTo>
                  <a:pt x="209360" y="202155"/>
                </a:lnTo>
                <a:lnTo>
                  <a:pt x="216963" y="189190"/>
                </a:lnTo>
                <a:lnTo>
                  <a:pt x="228798" y="168011"/>
                </a:lnTo>
                <a:lnTo>
                  <a:pt x="238291" y="150131"/>
                </a:lnTo>
                <a:lnTo>
                  <a:pt x="254733" y="117957"/>
                </a:lnTo>
                <a:lnTo>
                  <a:pt x="262518" y="105871"/>
                </a:lnTo>
                <a:lnTo>
                  <a:pt x="266372" y="100871"/>
                </a:lnTo>
                <a:lnTo>
                  <a:pt x="270654" y="91928"/>
                </a:lnTo>
                <a:lnTo>
                  <a:pt x="271796" y="87765"/>
                </a:lnTo>
                <a:lnTo>
                  <a:pt x="273827" y="90070"/>
                </a:lnTo>
                <a:lnTo>
                  <a:pt x="276451" y="96687"/>
                </a:lnTo>
                <a:lnTo>
                  <a:pt x="279471" y="106178"/>
                </a:lnTo>
                <a:lnTo>
                  <a:pt x="281484" y="117585"/>
                </a:lnTo>
                <a:lnTo>
                  <a:pt x="282826" y="130270"/>
                </a:lnTo>
                <a:lnTo>
                  <a:pt x="283720" y="143806"/>
                </a:lnTo>
                <a:lnTo>
                  <a:pt x="284316" y="160451"/>
                </a:lnTo>
                <a:lnTo>
                  <a:pt x="284980" y="199264"/>
                </a:lnTo>
                <a:lnTo>
                  <a:pt x="286426" y="216473"/>
                </a:lnTo>
                <a:lnTo>
                  <a:pt x="288661" y="231755"/>
                </a:lnTo>
                <a:lnTo>
                  <a:pt x="291421" y="245753"/>
                </a:lnTo>
                <a:lnTo>
                  <a:pt x="293260" y="261435"/>
                </a:lnTo>
                <a:lnTo>
                  <a:pt x="294487" y="278240"/>
                </a:lnTo>
                <a:lnTo>
                  <a:pt x="295305" y="295793"/>
                </a:lnTo>
                <a:lnTo>
                  <a:pt x="297120" y="310035"/>
                </a:lnTo>
                <a:lnTo>
                  <a:pt x="299600" y="322070"/>
                </a:lnTo>
                <a:lnTo>
                  <a:pt x="302523" y="332633"/>
                </a:lnTo>
                <a:lnTo>
                  <a:pt x="304472" y="342215"/>
                </a:lnTo>
                <a:lnTo>
                  <a:pt x="305771" y="351143"/>
                </a:lnTo>
                <a:lnTo>
                  <a:pt x="306637" y="359635"/>
                </a:lnTo>
                <a:lnTo>
                  <a:pt x="308485" y="367836"/>
                </a:lnTo>
                <a:lnTo>
                  <a:pt x="310986" y="375845"/>
                </a:lnTo>
                <a:lnTo>
                  <a:pt x="313924" y="383723"/>
                </a:lnTo>
                <a:lnTo>
                  <a:pt x="320575" y="395863"/>
                </a:lnTo>
                <a:lnTo>
                  <a:pt x="327764" y="405492"/>
                </a:lnTo>
                <a:lnTo>
                  <a:pt x="335192" y="414005"/>
                </a:lnTo>
                <a:lnTo>
                  <a:pt x="338952" y="416783"/>
                </a:lnTo>
                <a:lnTo>
                  <a:pt x="346515" y="419870"/>
                </a:lnTo>
                <a:lnTo>
                  <a:pt x="350310" y="419423"/>
                </a:lnTo>
                <a:lnTo>
                  <a:pt x="354110" y="417856"/>
                </a:lnTo>
                <a:lnTo>
                  <a:pt x="365526" y="409581"/>
                </a:lnTo>
                <a:lnTo>
                  <a:pt x="374412" y="402699"/>
                </a:lnTo>
                <a:lnTo>
                  <a:pt x="386829" y="395407"/>
                </a:lnTo>
                <a:lnTo>
                  <a:pt x="393695" y="390415"/>
                </a:lnTo>
                <a:lnTo>
                  <a:pt x="400813" y="384546"/>
                </a:lnTo>
                <a:lnTo>
                  <a:pt x="422670" y="365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3"/>
          <p:cNvSpPr/>
          <p:nvPr/>
        </p:nvSpPr>
        <p:spPr>
          <a:xfrm>
            <a:off x="5990462" y="3863339"/>
            <a:ext cx="238889" cy="319784"/>
          </a:xfrm>
          <a:custGeom>
            <a:avLst/>
            <a:gdLst/>
            <a:ahLst/>
            <a:cxnLst/>
            <a:rect l="0" t="0" r="0" b="0"/>
            <a:pathLst>
              <a:path w="238889" h="319784">
                <a:moveTo>
                  <a:pt x="124588" y="0"/>
                </a:moveTo>
                <a:lnTo>
                  <a:pt x="112452" y="12136"/>
                </a:lnTo>
                <a:lnTo>
                  <a:pt x="106337" y="16981"/>
                </a:lnTo>
                <a:lnTo>
                  <a:pt x="99720" y="21481"/>
                </a:lnTo>
                <a:lnTo>
                  <a:pt x="92770" y="25751"/>
                </a:lnTo>
                <a:lnTo>
                  <a:pt x="88135" y="29867"/>
                </a:lnTo>
                <a:lnTo>
                  <a:pt x="85047" y="33882"/>
                </a:lnTo>
                <a:lnTo>
                  <a:pt x="82987" y="37828"/>
                </a:lnTo>
                <a:lnTo>
                  <a:pt x="79074" y="41729"/>
                </a:lnTo>
                <a:lnTo>
                  <a:pt x="73925" y="45599"/>
                </a:lnTo>
                <a:lnTo>
                  <a:pt x="67952" y="49450"/>
                </a:lnTo>
                <a:lnTo>
                  <a:pt x="62701" y="54557"/>
                </a:lnTo>
                <a:lnTo>
                  <a:pt x="57930" y="60501"/>
                </a:lnTo>
                <a:lnTo>
                  <a:pt x="53479" y="67004"/>
                </a:lnTo>
                <a:lnTo>
                  <a:pt x="49242" y="73879"/>
                </a:lnTo>
                <a:lnTo>
                  <a:pt x="45147" y="81003"/>
                </a:lnTo>
                <a:lnTo>
                  <a:pt x="37211" y="95692"/>
                </a:lnTo>
                <a:lnTo>
                  <a:pt x="29450" y="110687"/>
                </a:lnTo>
                <a:lnTo>
                  <a:pt x="24332" y="124591"/>
                </a:lnTo>
                <a:lnTo>
                  <a:pt x="18381" y="142751"/>
                </a:lnTo>
                <a:lnTo>
                  <a:pt x="11873" y="163748"/>
                </a:lnTo>
                <a:lnTo>
                  <a:pt x="7535" y="182825"/>
                </a:lnTo>
                <a:lnTo>
                  <a:pt x="4642" y="200624"/>
                </a:lnTo>
                <a:lnTo>
                  <a:pt x="1428" y="230136"/>
                </a:lnTo>
                <a:lnTo>
                  <a:pt x="571" y="239784"/>
                </a:lnTo>
                <a:lnTo>
                  <a:pt x="0" y="247486"/>
                </a:lnTo>
                <a:lnTo>
                  <a:pt x="889" y="255161"/>
                </a:lnTo>
                <a:lnTo>
                  <a:pt x="2752" y="262818"/>
                </a:lnTo>
                <a:lnTo>
                  <a:pt x="5264" y="270462"/>
                </a:lnTo>
                <a:lnTo>
                  <a:pt x="8209" y="278098"/>
                </a:lnTo>
                <a:lnTo>
                  <a:pt x="11441" y="285729"/>
                </a:lnTo>
                <a:lnTo>
                  <a:pt x="14867" y="293356"/>
                </a:lnTo>
                <a:lnTo>
                  <a:pt x="18420" y="299711"/>
                </a:lnTo>
                <a:lnTo>
                  <a:pt x="22059" y="305217"/>
                </a:lnTo>
                <a:lnTo>
                  <a:pt x="25756" y="310158"/>
                </a:lnTo>
                <a:lnTo>
                  <a:pt x="30760" y="313452"/>
                </a:lnTo>
                <a:lnTo>
                  <a:pt x="36636" y="315648"/>
                </a:lnTo>
                <a:lnTo>
                  <a:pt x="43093" y="317112"/>
                </a:lnTo>
                <a:lnTo>
                  <a:pt x="48668" y="318089"/>
                </a:lnTo>
                <a:lnTo>
                  <a:pt x="53654" y="318739"/>
                </a:lnTo>
                <a:lnTo>
                  <a:pt x="58249" y="319173"/>
                </a:lnTo>
                <a:lnTo>
                  <a:pt x="63852" y="319462"/>
                </a:lnTo>
                <a:lnTo>
                  <a:pt x="76850" y="319783"/>
                </a:lnTo>
                <a:lnTo>
                  <a:pt x="83873" y="318599"/>
                </a:lnTo>
                <a:lnTo>
                  <a:pt x="91094" y="316540"/>
                </a:lnTo>
                <a:lnTo>
                  <a:pt x="98448" y="313896"/>
                </a:lnTo>
                <a:lnTo>
                  <a:pt x="105892" y="312134"/>
                </a:lnTo>
                <a:lnTo>
                  <a:pt x="113394" y="310960"/>
                </a:lnTo>
                <a:lnTo>
                  <a:pt x="120935" y="310177"/>
                </a:lnTo>
                <a:lnTo>
                  <a:pt x="128502" y="307115"/>
                </a:lnTo>
                <a:lnTo>
                  <a:pt x="136087" y="302533"/>
                </a:lnTo>
                <a:lnTo>
                  <a:pt x="143684" y="296939"/>
                </a:lnTo>
                <a:lnTo>
                  <a:pt x="151289" y="291939"/>
                </a:lnTo>
                <a:lnTo>
                  <a:pt x="158898" y="287337"/>
                </a:lnTo>
                <a:lnTo>
                  <a:pt x="166512" y="282998"/>
                </a:lnTo>
                <a:lnTo>
                  <a:pt x="176667" y="276295"/>
                </a:lnTo>
                <a:lnTo>
                  <a:pt x="188517" y="268017"/>
                </a:lnTo>
                <a:lnTo>
                  <a:pt x="238888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4"/>
          <p:cNvSpPr/>
          <p:nvPr/>
        </p:nvSpPr>
        <p:spPr>
          <a:xfrm>
            <a:off x="6299674" y="3707191"/>
            <a:ext cx="499377" cy="533339"/>
          </a:xfrm>
          <a:custGeom>
            <a:avLst/>
            <a:gdLst/>
            <a:ahLst/>
            <a:cxnLst/>
            <a:rect l="0" t="0" r="0" b="0"/>
            <a:pathLst>
              <a:path w="499377" h="533339">
                <a:moveTo>
                  <a:pt x="43976" y="213298"/>
                </a:moveTo>
                <a:lnTo>
                  <a:pt x="37908" y="225434"/>
                </a:lnTo>
                <a:lnTo>
                  <a:pt x="28067" y="239049"/>
                </a:lnTo>
                <a:lnTo>
                  <a:pt x="25750" y="245705"/>
                </a:lnTo>
                <a:lnTo>
                  <a:pt x="24205" y="253953"/>
                </a:lnTo>
                <a:lnTo>
                  <a:pt x="23175" y="263261"/>
                </a:lnTo>
                <a:lnTo>
                  <a:pt x="21219" y="272007"/>
                </a:lnTo>
                <a:lnTo>
                  <a:pt x="15658" y="288498"/>
                </a:lnTo>
                <a:lnTo>
                  <a:pt x="12340" y="304293"/>
                </a:lnTo>
                <a:lnTo>
                  <a:pt x="4142" y="371537"/>
                </a:lnTo>
                <a:lnTo>
                  <a:pt x="2180" y="393721"/>
                </a:lnTo>
                <a:lnTo>
                  <a:pt x="872" y="414860"/>
                </a:lnTo>
                <a:lnTo>
                  <a:pt x="0" y="435303"/>
                </a:lnTo>
                <a:lnTo>
                  <a:pt x="688" y="450201"/>
                </a:lnTo>
                <a:lnTo>
                  <a:pt x="2418" y="461404"/>
                </a:lnTo>
                <a:lnTo>
                  <a:pt x="7725" y="477238"/>
                </a:lnTo>
                <a:lnTo>
                  <a:pt x="14318" y="488508"/>
                </a:lnTo>
                <a:lnTo>
                  <a:pt x="17854" y="492022"/>
                </a:lnTo>
                <a:lnTo>
                  <a:pt x="21481" y="494364"/>
                </a:lnTo>
                <a:lnTo>
                  <a:pt x="28897" y="496966"/>
                </a:lnTo>
                <a:lnTo>
                  <a:pt x="44008" y="498637"/>
                </a:lnTo>
                <a:lnTo>
                  <a:pt x="47807" y="498774"/>
                </a:lnTo>
                <a:lnTo>
                  <a:pt x="51610" y="497596"/>
                </a:lnTo>
                <a:lnTo>
                  <a:pt x="59221" y="492899"/>
                </a:lnTo>
                <a:lnTo>
                  <a:pt x="61759" y="489869"/>
                </a:lnTo>
                <a:lnTo>
                  <a:pt x="63452" y="486579"/>
                </a:lnTo>
                <a:lnTo>
                  <a:pt x="64579" y="483116"/>
                </a:lnTo>
                <a:lnTo>
                  <a:pt x="72606" y="469107"/>
                </a:lnTo>
                <a:lnTo>
                  <a:pt x="78302" y="460037"/>
                </a:lnTo>
                <a:lnTo>
                  <a:pt x="83370" y="451452"/>
                </a:lnTo>
                <a:lnTo>
                  <a:pt x="122808" y="381334"/>
                </a:lnTo>
                <a:lnTo>
                  <a:pt x="130820" y="364692"/>
                </a:lnTo>
                <a:lnTo>
                  <a:pt x="136162" y="351058"/>
                </a:lnTo>
                <a:lnTo>
                  <a:pt x="139723" y="339428"/>
                </a:lnTo>
                <a:lnTo>
                  <a:pt x="147066" y="323119"/>
                </a:lnTo>
                <a:lnTo>
                  <a:pt x="154564" y="310368"/>
                </a:lnTo>
                <a:lnTo>
                  <a:pt x="162129" y="296234"/>
                </a:lnTo>
                <a:lnTo>
                  <a:pt x="164655" y="292719"/>
                </a:lnTo>
                <a:lnTo>
                  <a:pt x="166339" y="291645"/>
                </a:lnTo>
                <a:lnTo>
                  <a:pt x="167461" y="292200"/>
                </a:lnTo>
                <a:lnTo>
                  <a:pt x="168209" y="309079"/>
                </a:lnTo>
                <a:lnTo>
                  <a:pt x="169508" y="427214"/>
                </a:lnTo>
                <a:lnTo>
                  <a:pt x="170844" y="437189"/>
                </a:lnTo>
                <a:lnTo>
                  <a:pt x="175715" y="451659"/>
                </a:lnTo>
                <a:lnTo>
                  <a:pt x="179530" y="466945"/>
                </a:lnTo>
                <a:lnTo>
                  <a:pt x="183875" y="471296"/>
                </a:lnTo>
                <a:lnTo>
                  <a:pt x="198863" y="479518"/>
                </a:lnTo>
                <a:lnTo>
                  <a:pt x="211451" y="484018"/>
                </a:lnTo>
                <a:lnTo>
                  <a:pt x="222549" y="486018"/>
                </a:lnTo>
                <a:lnTo>
                  <a:pt x="235948" y="486908"/>
                </a:lnTo>
                <a:lnTo>
                  <a:pt x="246983" y="487302"/>
                </a:lnTo>
                <a:lnTo>
                  <a:pt x="251704" y="487408"/>
                </a:lnTo>
                <a:lnTo>
                  <a:pt x="256121" y="486208"/>
                </a:lnTo>
                <a:lnTo>
                  <a:pt x="269676" y="478452"/>
                </a:lnTo>
                <a:lnTo>
                  <a:pt x="282294" y="471691"/>
                </a:lnTo>
                <a:lnTo>
                  <a:pt x="296368" y="461066"/>
                </a:lnTo>
                <a:lnTo>
                  <a:pt x="309820" y="447877"/>
                </a:lnTo>
                <a:lnTo>
                  <a:pt x="320032" y="433549"/>
                </a:lnTo>
                <a:lnTo>
                  <a:pt x="335577" y="411941"/>
                </a:lnTo>
                <a:lnTo>
                  <a:pt x="345056" y="399067"/>
                </a:lnTo>
                <a:lnTo>
                  <a:pt x="355186" y="382864"/>
                </a:lnTo>
                <a:lnTo>
                  <a:pt x="365750" y="364442"/>
                </a:lnTo>
                <a:lnTo>
                  <a:pt x="376602" y="344541"/>
                </a:lnTo>
                <a:lnTo>
                  <a:pt x="385107" y="327463"/>
                </a:lnTo>
                <a:lnTo>
                  <a:pt x="392047" y="312268"/>
                </a:lnTo>
                <a:lnTo>
                  <a:pt x="397943" y="298329"/>
                </a:lnTo>
                <a:lnTo>
                  <a:pt x="403143" y="285225"/>
                </a:lnTo>
                <a:lnTo>
                  <a:pt x="412309" y="260506"/>
                </a:lnTo>
                <a:lnTo>
                  <a:pt x="424609" y="225169"/>
                </a:lnTo>
                <a:lnTo>
                  <a:pt x="428541" y="212322"/>
                </a:lnTo>
                <a:lnTo>
                  <a:pt x="441413" y="167430"/>
                </a:lnTo>
                <a:lnTo>
                  <a:pt x="459480" y="109538"/>
                </a:lnTo>
                <a:lnTo>
                  <a:pt x="473440" y="60353"/>
                </a:lnTo>
                <a:lnTo>
                  <a:pt x="481652" y="33562"/>
                </a:lnTo>
                <a:lnTo>
                  <a:pt x="484350" y="23625"/>
                </a:lnTo>
                <a:lnTo>
                  <a:pt x="487347" y="9195"/>
                </a:lnTo>
                <a:lnTo>
                  <a:pt x="489417" y="4840"/>
                </a:lnTo>
                <a:lnTo>
                  <a:pt x="492067" y="1936"/>
                </a:lnTo>
                <a:lnTo>
                  <a:pt x="495102" y="0"/>
                </a:lnTo>
                <a:lnTo>
                  <a:pt x="497127" y="1250"/>
                </a:lnTo>
                <a:lnTo>
                  <a:pt x="498476" y="4623"/>
                </a:lnTo>
                <a:lnTo>
                  <a:pt x="499376" y="9411"/>
                </a:lnTo>
                <a:lnTo>
                  <a:pt x="498706" y="13874"/>
                </a:lnTo>
                <a:lnTo>
                  <a:pt x="496989" y="18118"/>
                </a:lnTo>
                <a:lnTo>
                  <a:pt x="494574" y="22218"/>
                </a:lnTo>
                <a:lnTo>
                  <a:pt x="492965" y="31302"/>
                </a:lnTo>
                <a:lnTo>
                  <a:pt x="491892" y="43707"/>
                </a:lnTo>
                <a:lnTo>
                  <a:pt x="491176" y="58327"/>
                </a:lnTo>
                <a:lnTo>
                  <a:pt x="489430" y="70615"/>
                </a:lnTo>
                <a:lnTo>
                  <a:pt x="486995" y="81346"/>
                </a:lnTo>
                <a:lnTo>
                  <a:pt x="484101" y="91040"/>
                </a:lnTo>
                <a:lnTo>
                  <a:pt x="480903" y="105123"/>
                </a:lnTo>
                <a:lnTo>
                  <a:pt x="473962" y="141090"/>
                </a:lnTo>
                <a:lnTo>
                  <a:pt x="471604" y="158810"/>
                </a:lnTo>
                <a:lnTo>
                  <a:pt x="470031" y="175703"/>
                </a:lnTo>
                <a:lnTo>
                  <a:pt x="468983" y="192045"/>
                </a:lnTo>
                <a:lnTo>
                  <a:pt x="467013" y="206749"/>
                </a:lnTo>
                <a:lnTo>
                  <a:pt x="464430" y="220362"/>
                </a:lnTo>
                <a:lnTo>
                  <a:pt x="461439" y="233247"/>
                </a:lnTo>
                <a:lnTo>
                  <a:pt x="459445" y="253268"/>
                </a:lnTo>
                <a:lnTo>
                  <a:pt x="458115" y="278045"/>
                </a:lnTo>
                <a:lnTo>
                  <a:pt x="456637" y="333515"/>
                </a:lnTo>
                <a:lnTo>
                  <a:pt x="455981" y="387801"/>
                </a:lnTo>
                <a:lnTo>
                  <a:pt x="457076" y="409644"/>
                </a:lnTo>
                <a:lnTo>
                  <a:pt x="459076" y="428015"/>
                </a:lnTo>
                <a:lnTo>
                  <a:pt x="461679" y="444073"/>
                </a:lnTo>
                <a:lnTo>
                  <a:pt x="463415" y="457318"/>
                </a:lnTo>
                <a:lnTo>
                  <a:pt x="464572" y="468688"/>
                </a:lnTo>
                <a:lnTo>
                  <a:pt x="465343" y="478808"/>
                </a:lnTo>
                <a:lnTo>
                  <a:pt x="467127" y="488095"/>
                </a:lnTo>
                <a:lnTo>
                  <a:pt x="469587" y="496826"/>
                </a:lnTo>
                <a:lnTo>
                  <a:pt x="474436" y="512031"/>
                </a:lnTo>
                <a:lnTo>
                  <a:pt x="475729" y="517863"/>
                </a:lnTo>
                <a:lnTo>
                  <a:pt x="478316" y="5333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5"/>
          <p:cNvSpPr/>
          <p:nvPr/>
        </p:nvSpPr>
        <p:spPr>
          <a:xfrm>
            <a:off x="6523252" y="3886200"/>
            <a:ext cx="369039" cy="80010"/>
          </a:xfrm>
          <a:custGeom>
            <a:avLst/>
            <a:gdLst/>
            <a:ahLst/>
            <a:cxnLst/>
            <a:rect l="0" t="0" r="0" b="0"/>
            <a:pathLst>
              <a:path w="369039" h="80010">
                <a:moveTo>
                  <a:pt x="14707" y="80009"/>
                </a:moveTo>
                <a:lnTo>
                  <a:pt x="2572" y="73942"/>
                </a:lnTo>
                <a:lnTo>
                  <a:pt x="267" y="70884"/>
                </a:lnTo>
                <a:lnTo>
                  <a:pt x="0" y="67576"/>
                </a:lnTo>
                <a:lnTo>
                  <a:pt x="1093" y="64101"/>
                </a:lnTo>
                <a:lnTo>
                  <a:pt x="5631" y="60513"/>
                </a:lnTo>
                <a:lnTo>
                  <a:pt x="12466" y="56852"/>
                </a:lnTo>
                <a:lnTo>
                  <a:pt x="20833" y="53141"/>
                </a:lnTo>
                <a:lnTo>
                  <a:pt x="28951" y="50667"/>
                </a:lnTo>
                <a:lnTo>
                  <a:pt x="36904" y="49018"/>
                </a:lnTo>
                <a:lnTo>
                  <a:pt x="44745" y="47919"/>
                </a:lnTo>
                <a:lnTo>
                  <a:pt x="62673" y="43376"/>
                </a:lnTo>
                <a:lnTo>
                  <a:pt x="116458" y="28168"/>
                </a:lnTo>
                <a:lnTo>
                  <a:pt x="139692" y="22588"/>
                </a:lnTo>
                <a:lnTo>
                  <a:pt x="158990" y="18869"/>
                </a:lnTo>
                <a:lnTo>
                  <a:pt x="175666" y="16389"/>
                </a:lnTo>
                <a:lnTo>
                  <a:pt x="190593" y="13466"/>
                </a:lnTo>
                <a:lnTo>
                  <a:pt x="204355" y="10247"/>
                </a:lnTo>
                <a:lnTo>
                  <a:pt x="217339" y="6831"/>
                </a:lnTo>
                <a:lnTo>
                  <a:pt x="228535" y="4554"/>
                </a:lnTo>
                <a:lnTo>
                  <a:pt x="238539" y="3036"/>
                </a:lnTo>
                <a:lnTo>
                  <a:pt x="247749" y="2023"/>
                </a:lnTo>
                <a:lnTo>
                  <a:pt x="257698" y="1349"/>
                </a:lnTo>
                <a:lnTo>
                  <a:pt x="268141" y="899"/>
                </a:lnTo>
                <a:lnTo>
                  <a:pt x="3690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6"/>
          <p:cNvSpPr/>
          <p:nvPr/>
        </p:nvSpPr>
        <p:spPr>
          <a:xfrm>
            <a:off x="6915150" y="3853671"/>
            <a:ext cx="285751" cy="294702"/>
          </a:xfrm>
          <a:custGeom>
            <a:avLst/>
            <a:gdLst/>
            <a:ahLst/>
            <a:cxnLst/>
            <a:rect l="0" t="0" r="0" b="0"/>
            <a:pathLst>
              <a:path w="285751" h="294702">
                <a:moveTo>
                  <a:pt x="0" y="123968"/>
                </a:moveTo>
                <a:lnTo>
                  <a:pt x="18203" y="130037"/>
                </a:lnTo>
                <a:lnTo>
                  <a:pt x="24835" y="131824"/>
                </a:lnTo>
                <a:lnTo>
                  <a:pt x="30526" y="133015"/>
                </a:lnTo>
                <a:lnTo>
                  <a:pt x="35591" y="133810"/>
                </a:lnTo>
                <a:lnTo>
                  <a:pt x="41507" y="134339"/>
                </a:lnTo>
                <a:lnTo>
                  <a:pt x="47992" y="134692"/>
                </a:lnTo>
                <a:lnTo>
                  <a:pt x="65866" y="135189"/>
                </a:lnTo>
                <a:lnTo>
                  <a:pt x="70580" y="135259"/>
                </a:lnTo>
                <a:lnTo>
                  <a:pt x="77534" y="134035"/>
                </a:lnTo>
                <a:lnTo>
                  <a:pt x="85979" y="131950"/>
                </a:lnTo>
                <a:lnTo>
                  <a:pt x="95418" y="129289"/>
                </a:lnTo>
                <a:lnTo>
                  <a:pt x="105523" y="124976"/>
                </a:lnTo>
                <a:lnTo>
                  <a:pt x="116068" y="119560"/>
                </a:lnTo>
                <a:lnTo>
                  <a:pt x="126909" y="113409"/>
                </a:lnTo>
                <a:lnTo>
                  <a:pt x="135406" y="108039"/>
                </a:lnTo>
                <a:lnTo>
                  <a:pt x="142340" y="103189"/>
                </a:lnTo>
                <a:lnTo>
                  <a:pt x="148233" y="98686"/>
                </a:lnTo>
                <a:lnTo>
                  <a:pt x="153432" y="94413"/>
                </a:lnTo>
                <a:lnTo>
                  <a:pt x="158168" y="90295"/>
                </a:lnTo>
                <a:lnTo>
                  <a:pt x="166816" y="82332"/>
                </a:lnTo>
                <a:lnTo>
                  <a:pt x="174893" y="74560"/>
                </a:lnTo>
                <a:lnTo>
                  <a:pt x="178826" y="69440"/>
                </a:lnTo>
                <a:lnTo>
                  <a:pt x="182717" y="63486"/>
                </a:lnTo>
                <a:lnTo>
                  <a:pt x="186581" y="56977"/>
                </a:lnTo>
                <a:lnTo>
                  <a:pt x="190427" y="50097"/>
                </a:lnTo>
                <a:lnTo>
                  <a:pt x="203472" y="25419"/>
                </a:lnTo>
                <a:lnTo>
                  <a:pt x="204732" y="19632"/>
                </a:lnTo>
                <a:lnTo>
                  <a:pt x="205068" y="16311"/>
                </a:lnTo>
                <a:lnTo>
                  <a:pt x="204022" y="14097"/>
                </a:lnTo>
                <a:lnTo>
                  <a:pt x="202055" y="12621"/>
                </a:lnTo>
                <a:lnTo>
                  <a:pt x="199473" y="11637"/>
                </a:lnTo>
                <a:lnTo>
                  <a:pt x="197752" y="9711"/>
                </a:lnTo>
                <a:lnTo>
                  <a:pt x="196604" y="7156"/>
                </a:lnTo>
                <a:lnTo>
                  <a:pt x="195839" y="4184"/>
                </a:lnTo>
                <a:lnTo>
                  <a:pt x="194060" y="2202"/>
                </a:lnTo>
                <a:lnTo>
                  <a:pt x="191603" y="881"/>
                </a:lnTo>
                <a:lnTo>
                  <a:pt x="188695" y="0"/>
                </a:lnTo>
                <a:lnTo>
                  <a:pt x="185487" y="683"/>
                </a:lnTo>
                <a:lnTo>
                  <a:pt x="178535" y="4828"/>
                </a:lnTo>
                <a:lnTo>
                  <a:pt x="171212" y="7517"/>
                </a:lnTo>
                <a:lnTo>
                  <a:pt x="167482" y="8234"/>
                </a:lnTo>
                <a:lnTo>
                  <a:pt x="159949" y="12418"/>
                </a:lnTo>
                <a:lnTo>
                  <a:pt x="151098" y="18510"/>
                </a:lnTo>
                <a:lnTo>
                  <a:pt x="145182" y="21913"/>
                </a:lnTo>
                <a:lnTo>
                  <a:pt x="138698" y="25451"/>
                </a:lnTo>
                <a:lnTo>
                  <a:pt x="133105" y="30350"/>
                </a:lnTo>
                <a:lnTo>
                  <a:pt x="128106" y="36157"/>
                </a:lnTo>
                <a:lnTo>
                  <a:pt x="123504" y="42567"/>
                </a:lnTo>
                <a:lnTo>
                  <a:pt x="119166" y="48111"/>
                </a:lnTo>
                <a:lnTo>
                  <a:pt x="115004" y="53077"/>
                </a:lnTo>
                <a:lnTo>
                  <a:pt x="110959" y="57657"/>
                </a:lnTo>
                <a:lnTo>
                  <a:pt x="104452" y="65791"/>
                </a:lnTo>
                <a:lnTo>
                  <a:pt x="87063" y="88375"/>
                </a:lnTo>
                <a:lnTo>
                  <a:pt x="78361" y="100239"/>
                </a:lnTo>
                <a:lnTo>
                  <a:pt x="61921" y="123582"/>
                </a:lnTo>
                <a:lnTo>
                  <a:pt x="56520" y="133871"/>
                </a:lnTo>
                <a:lnTo>
                  <a:pt x="52920" y="143270"/>
                </a:lnTo>
                <a:lnTo>
                  <a:pt x="47650" y="163027"/>
                </a:lnTo>
                <a:lnTo>
                  <a:pt x="41074" y="188741"/>
                </a:lnTo>
                <a:lnTo>
                  <a:pt x="38812" y="200170"/>
                </a:lnTo>
                <a:lnTo>
                  <a:pt x="37305" y="210330"/>
                </a:lnTo>
                <a:lnTo>
                  <a:pt x="36300" y="219643"/>
                </a:lnTo>
                <a:lnTo>
                  <a:pt x="35630" y="227121"/>
                </a:lnTo>
                <a:lnTo>
                  <a:pt x="35183" y="233377"/>
                </a:lnTo>
                <a:lnTo>
                  <a:pt x="34885" y="238817"/>
                </a:lnTo>
                <a:lnTo>
                  <a:pt x="35957" y="244985"/>
                </a:lnTo>
                <a:lnTo>
                  <a:pt x="37941" y="251636"/>
                </a:lnTo>
                <a:lnTo>
                  <a:pt x="40534" y="258610"/>
                </a:lnTo>
                <a:lnTo>
                  <a:pt x="43533" y="264529"/>
                </a:lnTo>
                <a:lnTo>
                  <a:pt x="46801" y="269746"/>
                </a:lnTo>
                <a:lnTo>
                  <a:pt x="53820" y="278929"/>
                </a:lnTo>
                <a:lnTo>
                  <a:pt x="61173" y="287243"/>
                </a:lnTo>
                <a:lnTo>
                  <a:pt x="66182" y="289968"/>
                </a:lnTo>
                <a:lnTo>
                  <a:pt x="72061" y="291785"/>
                </a:lnTo>
                <a:lnTo>
                  <a:pt x="78521" y="292996"/>
                </a:lnTo>
                <a:lnTo>
                  <a:pt x="84097" y="293803"/>
                </a:lnTo>
                <a:lnTo>
                  <a:pt x="89084" y="294342"/>
                </a:lnTo>
                <a:lnTo>
                  <a:pt x="93680" y="294701"/>
                </a:lnTo>
                <a:lnTo>
                  <a:pt x="99283" y="293670"/>
                </a:lnTo>
                <a:lnTo>
                  <a:pt x="105558" y="291713"/>
                </a:lnTo>
                <a:lnTo>
                  <a:pt x="112282" y="289138"/>
                </a:lnTo>
                <a:lnTo>
                  <a:pt x="119305" y="287421"/>
                </a:lnTo>
                <a:lnTo>
                  <a:pt x="126526" y="286277"/>
                </a:lnTo>
                <a:lnTo>
                  <a:pt x="133880" y="285515"/>
                </a:lnTo>
                <a:lnTo>
                  <a:pt x="140054" y="283736"/>
                </a:lnTo>
                <a:lnTo>
                  <a:pt x="145439" y="281280"/>
                </a:lnTo>
                <a:lnTo>
                  <a:pt x="150299" y="278373"/>
                </a:lnTo>
                <a:lnTo>
                  <a:pt x="158619" y="273895"/>
                </a:lnTo>
                <a:lnTo>
                  <a:pt x="210666" y="247319"/>
                </a:lnTo>
                <a:lnTo>
                  <a:pt x="217915" y="243032"/>
                </a:lnTo>
                <a:lnTo>
                  <a:pt x="224016" y="238904"/>
                </a:lnTo>
                <a:lnTo>
                  <a:pt x="229354" y="234882"/>
                </a:lnTo>
                <a:lnTo>
                  <a:pt x="235453" y="230931"/>
                </a:lnTo>
                <a:lnTo>
                  <a:pt x="242058" y="227027"/>
                </a:lnTo>
                <a:lnTo>
                  <a:pt x="249001" y="223154"/>
                </a:lnTo>
                <a:lnTo>
                  <a:pt x="254901" y="219302"/>
                </a:lnTo>
                <a:lnTo>
                  <a:pt x="260104" y="215464"/>
                </a:lnTo>
                <a:lnTo>
                  <a:pt x="264842" y="211636"/>
                </a:lnTo>
                <a:lnTo>
                  <a:pt x="273494" y="203995"/>
                </a:lnTo>
                <a:lnTo>
                  <a:pt x="285750" y="1925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7"/>
          <p:cNvSpPr/>
          <p:nvPr/>
        </p:nvSpPr>
        <p:spPr>
          <a:xfrm>
            <a:off x="5215031" y="4327340"/>
            <a:ext cx="728570" cy="386342"/>
          </a:xfrm>
          <a:custGeom>
            <a:avLst/>
            <a:gdLst/>
            <a:ahLst/>
            <a:cxnLst/>
            <a:rect l="0" t="0" r="0" b="0"/>
            <a:pathLst>
              <a:path w="728570" h="386342">
                <a:moveTo>
                  <a:pt x="157069" y="141789"/>
                </a:moveTo>
                <a:lnTo>
                  <a:pt x="108282" y="141789"/>
                </a:lnTo>
                <a:lnTo>
                  <a:pt x="104224" y="143060"/>
                </a:lnTo>
                <a:lnTo>
                  <a:pt x="89906" y="152185"/>
                </a:lnTo>
                <a:lnTo>
                  <a:pt x="72608" y="163766"/>
                </a:lnTo>
                <a:lnTo>
                  <a:pt x="63932" y="171681"/>
                </a:lnTo>
                <a:lnTo>
                  <a:pt x="55607" y="180767"/>
                </a:lnTo>
                <a:lnTo>
                  <a:pt x="47518" y="190635"/>
                </a:lnTo>
                <a:lnTo>
                  <a:pt x="39585" y="201023"/>
                </a:lnTo>
                <a:lnTo>
                  <a:pt x="31756" y="211758"/>
                </a:lnTo>
                <a:lnTo>
                  <a:pt x="23997" y="222726"/>
                </a:lnTo>
                <a:lnTo>
                  <a:pt x="17554" y="235117"/>
                </a:lnTo>
                <a:lnTo>
                  <a:pt x="11989" y="248458"/>
                </a:lnTo>
                <a:lnTo>
                  <a:pt x="7009" y="262432"/>
                </a:lnTo>
                <a:lnTo>
                  <a:pt x="3689" y="274288"/>
                </a:lnTo>
                <a:lnTo>
                  <a:pt x="1475" y="284731"/>
                </a:lnTo>
                <a:lnTo>
                  <a:pt x="0" y="294234"/>
                </a:lnTo>
                <a:lnTo>
                  <a:pt x="286" y="304379"/>
                </a:lnTo>
                <a:lnTo>
                  <a:pt x="1747" y="314953"/>
                </a:lnTo>
                <a:lnTo>
                  <a:pt x="3991" y="325812"/>
                </a:lnTo>
                <a:lnTo>
                  <a:pt x="5487" y="335591"/>
                </a:lnTo>
                <a:lnTo>
                  <a:pt x="6484" y="344650"/>
                </a:lnTo>
                <a:lnTo>
                  <a:pt x="7149" y="353230"/>
                </a:lnTo>
                <a:lnTo>
                  <a:pt x="10132" y="360220"/>
                </a:lnTo>
                <a:lnTo>
                  <a:pt x="14661" y="366149"/>
                </a:lnTo>
                <a:lnTo>
                  <a:pt x="20220" y="371373"/>
                </a:lnTo>
                <a:lnTo>
                  <a:pt x="23927" y="376125"/>
                </a:lnTo>
                <a:lnTo>
                  <a:pt x="28044" y="384792"/>
                </a:lnTo>
                <a:lnTo>
                  <a:pt x="31682" y="386341"/>
                </a:lnTo>
                <a:lnTo>
                  <a:pt x="36648" y="386104"/>
                </a:lnTo>
                <a:lnTo>
                  <a:pt x="56799" y="382665"/>
                </a:lnTo>
                <a:lnTo>
                  <a:pt x="59743" y="381114"/>
                </a:lnTo>
                <a:lnTo>
                  <a:pt x="61705" y="378809"/>
                </a:lnTo>
                <a:lnTo>
                  <a:pt x="66424" y="370321"/>
                </a:lnTo>
                <a:lnTo>
                  <a:pt x="76989" y="353849"/>
                </a:lnTo>
                <a:lnTo>
                  <a:pt x="97217" y="323155"/>
                </a:lnTo>
                <a:lnTo>
                  <a:pt x="103197" y="310960"/>
                </a:lnTo>
                <a:lnTo>
                  <a:pt x="108454" y="297750"/>
                </a:lnTo>
                <a:lnTo>
                  <a:pt x="113229" y="283863"/>
                </a:lnTo>
                <a:lnTo>
                  <a:pt x="116412" y="272065"/>
                </a:lnTo>
                <a:lnTo>
                  <a:pt x="118534" y="261660"/>
                </a:lnTo>
                <a:lnTo>
                  <a:pt x="119949" y="252183"/>
                </a:lnTo>
                <a:lnTo>
                  <a:pt x="120892" y="240785"/>
                </a:lnTo>
                <a:lnTo>
                  <a:pt x="121521" y="228107"/>
                </a:lnTo>
                <a:lnTo>
                  <a:pt x="122220" y="200473"/>
                </a:lnTo>
                <a:lnTo>
                  <a:pt x="122757" y="128468"/>
                </a:lnTo>
                <a:lnTo>
                  <a:pt x="121494" y="124018"/>
                </a:lnTo>
                <a:lnTo>
                  <a:pt x="116189" y="114228"/>
                </a:lnTo>
                <a:lnTo>
                  <a:pt x="117116" y="114526"/>
                </a:lnTo>
                <a:lnTo>
                  <a:pt x="119003" y="115993"/>
                </a:lnTo>
                <a:lnTo>
                  <a:pt x="120262" y="122052"/>
                </a:lnTo>
                <a:lnTo>
                  <a:pt x="121101" y="131171"/>
                </a:lnTo>
                <a:lnTo>
                  <a:pt x="121660" y="142331"/>
                </a:lnTo>
                <a:lnTo>
                  <a:pt x="124573" y="161200"/>
                </a:lnTo>
                <a:lnTo>
                  <a:pt x="129055" y="185210"/>
                </a:lnTo>
                <a:lnTo>
                  <a:pt x="134583" y="212646"/>
                </a:lnTo>
                <a:lnTo>
                  <a:pt x="139538" y="233477"/>
                </a:lnTo>
                <a:lnTo>
                  <a:pt x="144112" y="249905"/>
                </a:lnTo>
                <a:lnTo>
                  <a:pt x="148431" y="263396"/>
                </a:lnTo>
                <a:lnTo>
                  <a:pt x="153850" y="277471"/>
                </a:lnTo>
                <a:lnTo>
                  <a:pt x="160003" y="291934"/>
                </a:lnTo>
                <a:lnTo>
                  <a:pt x="166645" y="306655"/>
                </a:lnTo>
                <a:lnTo>
                  <a:pt x="172343" y="316470"/>
                </a:lnTo>
                <a:lnTo>
                  <a:pt x="177411" y="323013"/>
                </a:lnTo>
                <a:lnTo>
                  <a:pt x="186430" y="331553"/>
                </a:lnTo>
                <a:lnTo>
                  <a:pt x="194671" y="339582"/>
                </a:lnTo>
                <a:lnTo>
                  <a:pt x="198647" y="342231"/>
                </a:lnTo>
                <a:lnTo>
                  <a:pt x="206452" y="345175"/>
                </a:lnTo>
                <a:lnTo>
                  <a:pt x="210310" y="344690"/>
                </a:lnTo>
                <a:lnTo>
                  <a:pt x="214153" y="343096"/>
                </a:lnTo>
                <a:lnTo>
                  <a:pt x="225629" y="334786"/>
                </a:lnTo>
                <a:lnTo>
                  <a:pt x="237073" y="324281"/>
                </a:lnTo>
                <a:lnTo>
                  <a:pt x="240885" y="320600"/>
                </a:lnTo>
                <a:lnTo>
                  <a:pt x="248507" y="309738"/>
                </a:lnTo>
                <a:lnTo>
                  <a:pt x="252317" y="303285"/>
                </a:lnTo>
                <a:lnTo>
                  <a:pt x="256128" y="296443"/>
                </a:lnTo>
                <a:lnTo>
                  <a:pt x="263748" y="282068"/>
                </a:lnTo>
                <a:lnTo>
                  <a:pt x="268828" y="270868"/>
                </a:lnTo>
                <a:lnTo>
                  <a:pt x="286844" y="228577"/>
                </a:lnTo>
                <a:lnTo>
                  <a:pt x="296450" y="207455"/>
                </a:lnTo>
                <a:lnTo>
                  <a:pt x="308339" y="179441"/>
                </a:lnTo>
                <a:lnTo>
                  <a:pt x="315066" y="163080"/>
                </a:lnTo>
                <a:lnTo>
                  <a:pt x="319550" y="149633"/>
                </a:lnTo>
                <a:lnTo>
                  <a:pt x="322539" y="138129"/>
                </a:lnTo>
                <a:lnTo>
                  <a:pt x="324533" y="127919"/>
                </a:lnTo>
                <a:lnTo>
                  <a:pt x="325861" y="116032"/>
                </a:lnTo>
                <a:lnTo>
                  <a:pt x="326747" y="103028"/>
                </a:lnTo>
                <a:lnTo>
                  <a:pt x="327731" y="77572"/>
                </a:lnTo>
                <a:lnTo>
                  <a:pt x="328363" y="43921"/>
                </a:lnTo>
                <a:lnTo>
                  <a:pt x="328488" y="30735"/>
                </a:lnTo>
                <a:lnTo>
                  <a:pt x="327228" y="28383"/>
                </a:lnTo>
                <a:lnTo>
                  <a:pt x="322442" y="22384"/>
                </a:lnTo>
                <a:lnTo>
                  <a:pt x="319388" y="21546"/>
                </a:lnTo>
                <a:lnTo>
                  <a:pt x="316081" y="22257"/>
                </a:lnTo>
                <a:lnTo>
                  <a:pt x="307717" y="26456"/>
                </a:lnTo>
                <a:lnTo>
                  <a:pt x="303187" y="33803"/>
                </a:lnTo>
                <a:lnTo>
                  <a:pt x="298210" y="44266"/>
                </a:lnTo>
                <a:lnTo>
                  <a:pt x="295998" y="53149"/>
                </a:lnTo>
                <a:lnTo>
                  <a:pt x="285453" y="97846"/>
                </a:lnTo>
                <a:lnTo>
                  <a:pt x="278475" y="130726"/>
                </a:lnTo>
                <a:lnTo>
                  <a:pt x="277376" y="147114"/>
                </a:lnTo>
                <a:lnTo>
                  <a:pt x="277914" y="163119"/>
                </a:lnTo>
                <a:lnTo>
                  <a:pt x="279542" y="178869"/>
                </a:lnTo>
                <a:lnTo>
                  <a:pt x="280628" y="191909"/>
                </a:lnTo>
                <a:lnTo>
                  <a:pt x="281351" y="203143"/>
                </a:lnTo>
                <a:lnTo>
                  <a:pt x="281834" y="213171"/>
                </a:lnTo>
                <a:lnTo>
                  <a:pt x="284695" y="226208"/>
                </a:lnTo>
                <a:lnTo>
                  <a:pt x="289143" y="241248"/>
                </a:lnTo>
                <a:lnTo>
                  <a:pt x="294648" y="257625"/>
                </a:lnTo>
                <a:lnTo>
                  <a:pt x="298318" y="269813"/>
                </a:lnTo>
                <a:lnTo>
                  <a:pt x="300765" y="279209"/>
                </a:lnTo>
                <a:lnTo>
                  <a:pt x="302396" y="286742"/>
                </a:lnTo>
                <a:lnTo>
                  <a:pt x="304754" y="294305"/>
                </a:lnTo>
                <a:lnTo>
                  <a:pt x="307595" y="301886"/>
                </a:lnTo>
                <a:lnTo>
                  <a:pt x="310760" y="309480"/>
                </a:lnTo>
                <a:lnTo>
                  <a:pt x="317662" y="321305"/>
                </a:lnTo>
                <a:lnTo>
                  <a:pt x="326233" y="333334"/>
                </a:lnTo>
                <a:lnTo>
                  <a:pt x="338509" y="351381"/>
                </a:lnTo>
                <a:lnTo>
                  <a:pt x="349046" y="361941"/>
                </a:lnTo>
                <a:lnTo>
                  <a:pt x="357962" y="366634"/>
                </a:lnTo>
                <a:lnTo>
                  <a:pt x="366157" y="368721"/>
                </a:lnTo>
                <a:lnTo>
                  <a:pt x="383980" y="369895"/>
                </a:lnTo>
                <a:lnTo>
                  <a:pt x="405347" y="370243"/>
                </a:lnTo>
                <a:lnTo>
                  <a:pt x="411487" y="369022"/>
                </a:lnTo>
                <a:lnTo>
                  <a:pt x="421697" y="364278"/>
                </a:lnTo>
                <a:lnTo>
                  <a:pt x="434585" y="354467"/>
                </a:lnTo>
                <a:lnTo>
                  <a:pt x="445932" y="343839"/>
                </a:lnTo>
                <a:lnTo>
                  <a:pt x="452514" y="337450"/>
                </a:lnTo>
                <a:lnTo>
                  <a:pt x="458172" y="330650"/>
                </a:lnTo>
                <a:lnTo>
                  <a:pt x="463215" y="323576"/>
                </a:lnTo>
                <a:lnTo>
                  <a:pt x="467846" y="316321"/>
                </a:lnTo>
                <a:lnTo>
                  <a:pt x="473473" y="306404"/>
                </a:lnTo>
                <a:lnTo>
                  <a:pt x="486500" y="281838"/>
                </a:lnTo>
                <a:lnTo>
                  <a:pt x="502046" y="251583"/>
                </a:lnTo>
                <a:lnTo>
                  <a:pt x="506433" y="241655"/>
                </a:lnTo>
                <a:lnTo>
                  <a:pt x="510628" y="231227"/>
                </a:lnTo>
                <a:lnTo>
                  <a:pt x="525987" y="191573"/>
                </a:lnTo>
                <a:lnTo>
                  <a:pt x="532554" y="174978"/>
                </a:lnTo>
                <a:lnTo>
                  <a:pt x="536932" y="160105"/>
                </a:lnTo>
                <a:lnTo>
                  <a:pt x="539851" y="146380"/>
                </a:lnTo>
                <a:lnTo>
                  <a:pt x="541797" y="133420"/>
                </a:lnTo>
                <a:lnTo>
                  <a:pt x="544364" y="122239"/>
                </a:lnTo>
                <a:lnTo>
                  <a:pt x="547345" y="112246"/>
                </a:lnTo>
                <a:lnTo>
                  <a:pt x="550603" y="103044"/>
                </a:lnTo>
                <a:lnTo>
                  <a:pt x="554045" y="94369"/>
                </a:lnTo>
                <a:lnTo>
                  <a:pt x="557610" y="86046"/>
                </a:lnTo>
                <a:lnTo>
                  <a:pt x="561256" y="77957"/>
                </a:lnTo>
                <a:lnTo>
                  <a:pt x="563687" y="70024"/>
                </a:lnTo>
                <a:lnTo>
                  <a:pt x="565307" y="62196"/>
                </a:lnTo>
                <a:lnTo>
                  <a:pt x="566388" y="54437"/>
                </a:lnTo>
                <a:lnTo>
                  <a:pt x="567108" y="46725"/>
                </a:lnTo>
                <a:lnTo>
                  <a:pt x="567588" y="39043"/>
                </a:lnTo>
                <a:lnTo>
                  <a:pt x="567908" y="31382"/>
                </a:lnTo>
                <a:lnTo>
                  <a:pt x="569391" y="25004"/>
                </a:lnTo>
                <a:lnTo>
                  <a:pt x="576277" y="9961"/>
                </a:lnTo>
                <a:lnTo>
                  <a:pt x="578882" y="0"/>
                </a:lnTo>
                <a:lnTo>
                  <a:pt x="579247" y="273"/>
                </a:lnTo>
                <a:lnTo>
                  <a:pt x="579654" y="7773"/>
                </a:lnTo>
                <a:lnTo>
                  <a:pt x="579834" y="28040"/>
                </a:lnTo>
                <a:lnTo>
                  <a:pt x="578612" y="44367"/>
                </a:lnTo>
                <a:lnTo>
                  <a:pt x="576528" y="64141"/>
                </a:lnTo>
                <a:lnTo>
                  <a:pt x="573868" y="86214"/>
                </a:lnTo>
                <a:lnTo>
                  <a:pt x="572095" y="103469"/>
                </a:lnTo>
                <a:lnTo>
                  <a:pt x="570913" y="117513"/>
                </a:lnTo>
                <a:lnTo>
                  <a:pt x="570125" y="129415"/>
                </a:lnTo>
                <a:lnTo>
                  <a:pt x="569600" y="143699"/>
                </a:lnTo>
                <a:lnTo>
                  <a:pt x="569015" y="176505"/>
                </a:lnTo>
                <a:lnTo>
                  <a:pt x="571400" y="201763"/>
                </a:lnTo>
                <a:lnTo>
                  <a:pt x="575530" y="232572"/>
                </a:lnTo>
                <a:lnTo>
                  <a:pt x="584351" y="291357"/>
                </a:lnTo>
                <a:lnTo>
                  <a:pt x="588272" y="321717"/>
                </a:lnTo>
                <a:lnTo>
                  <a:pt x="590587" y="331591"/>
                </a:lnTo>
                <a:lnTo>
                  <a:pt x="593401" y="339444"/>
                </a:lnTo>
                <a:lnTo>
                  <a:pt x="596547" y="345949"/>
                </a:lnTo>
                <a:lnTo>
                  <a:pt x="603429" y="356564"/>
                </a:lnTo>
                <a:lnTo>
                  <a:pt x="607042" y="361172"/>
                </a:lnTo>
                <a:lnTo>
                  <a:pt x="610721" y="364244"/>
                </a:lnTo>
                <a:lnTo>
                  <a:pt x="614444" y="366293"/>
                </a:lnTo>
                <a:lnTo>
                  <a:pt x="621966" y="368569"/>
                </a:lnTo>
                <a:lnTo>
                  <a:pt x="640949" y="370150"/>
                </a:lnTo>
                <a:lnTo>
                  <a:pt x="644756" y="368960"/>
                </a:lnTo>
                <a:lnTo>
                  <a:pt x="652372" y="364251"/>
                </a:lnTo>
                <a:lnTo>
                  <a:pt x="663800" y="354459"/>
                </a:lnTo>
                <a:lnTo>
                  <a:pt x="675229" y="343515"/>
                </a:lnTo>
                <a:lnTo>
                  <a:pt x="682848" y="337233"/>
                </a:lnTo>
                <a:lnTo>
                  <a:pt x="728569" y="3018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"/>
          <p:cNvSpPr/>
          <p:nvPr/>
        </p:nvSpPr>
        <p:spPr>
          <a:xfrm>
            <a:off x="5634990" y="4377689"/>
            <a:ext cx="320040" cy="125731"/>
          </a:xfrm>
          <a:custGeom>
            <a:avLst/>
            <a:gdLst/>
            <a:ahLst/>
            <a:cxnLst/>
            <a:rect l="0" t="0" r="0" b="0"/>
            <a:pathLst>
              <a:path w="320040" h="125731">
                <a:moveTo>
                  <a:pt x="0" y="125730"/>
                </a:moveTo>
                <a:lnTo>
                  <a:pt x="12135" y="113595"/>
                </a:lnTo>
                <a:lnTo>
                  <a:pt x="18250" y="108750"/>
                </a:lnTo>
                <a:lnTo>
                  <a:pt x="24867" y="104250"/>
                </a:lnTo>
                <a:lnTo>
                  <a:pt x="31818" y="99980"/>
                </a:lnTo>
                <a:lnTo>
                  <a:pt x="44072" y="93324"/>
                </a:lnTo>
                <a:lnTo>
                  <a:pt x="118490" y="55265"/>
                </a:lnTo>
                <a:lnTo>
                  <a:pt x="139953" y="44463"/>
                </a:lnTo>
                <a:lnTo>
                  <a:pt x="158072" y="37262"/>
                </a:lnTo>
                <a:lnTo>
                  <a:pt x="173961" y="32461"/>
                </a:lnTo>
                <a:lnTo>
                  <a:pt x="221300" y="22319"/>
                </a:lnTo>
                <a:lnTo>
                  <a:pt x="238973" y="18689"/>
                </a:lnTo>
                <a:lnTo>
                  <a:pt x="253296" y="15000"/>
                </a:lnTo>
                <a:lnTo>
                  <a:pt x="265383" y="11270"/>
                </a:lnTo>
                <a:lnTo>
                  <a:pt x="275982" y="7513"/>
                </a:lnTo>
                <a:lnTo>
                  <a:pt x="284318" y="5009"/>
                </a:lnTo>
                <a:lnTo>
                  <a:pt x="291145" y="3340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9"/>
          <p:cNvSpPr/>
          <p:nvPr/>
        </p:nvSpPr>
        <p:spPr>
          <a:xfrm>
            <a:off x="6172200" y="4446269"/>
            <a:ext cx="34290" cy="240032"/>
          </a:xfrm>
          <a:custGeom>
            <a:avLst/>
            <a:gdLst/>
            <a:ahLst/>
            <a:cxnLst/>
            <a:rect l="0" t="0" r="0" b="0"/>
            <a:pathLst>
              <a:path w="34290" h="240032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046" y="30527"/>
                </a:lnTo>
                <a:lnTo>
                  <a:pt x="9841" y="35592"/>
                </a:lnTo>
                <a:lnTo>
                  <a:pt x="11640" y="44048"/>
                </a:lnTo>
                <a:lnTo>
                  <a:pt x="17026" y="66990"/>
                </a:lnTo>
                <a:lnTo>
                  <a:pt x="20241" y="87841"/>
                </a:lnTo>
                <a:lnTo>
                  <a:pt x="27199" y="144874"/>
                </a:lnTo>
                <a:lnTo>
                  <a:pt x="29562" y="167703"/>
                </a:lnTo>
                <a:lnTo>
                  <a:pt x="31138" y="185462"/>
                </a:lnTo>
                <a:lnTo>
                  <a:pt x="34289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0"/>
          <p:cNvSpPr/>
          <p:nvPr/>
        </p:nvSpPr>
        <p:spPr>
          <a:xfrm>
            <a:off x="6206489" y="429767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1"/>
          <p:cNvSpPr/>
          <p:nvPr/>
        </p:nvSpPr>
        <p:spPr>
          <a:xfrm>
            <a:off x="6286500" y="4400550"/>
            <a:ext cx="194285" cy="262890"/>
          </a:xfrm>
          <a:custGeom>
            <a:avLst/>
            <a:gdLst/>
            <a:ahLst/>
            <a:cxnLst/>
            <a:rect l="0" t="0" r="0" b="0"/>
            <a:pathLst>
              <a:path w="194285" h="262890">
                <a:moveTo>
                  <a:pt x="171450" y="0"/>
                </a:moveTo>
                <a:lnTo>
                  <a:pt x="159314" y="6067"/>
                </a:lnTo>
                <a:lnTo>
                  <a:pt x="154469" y="9125"/>
                </a:lnTo>
                <a:lnTo>
                  <a:pt x="149969" y="12433"/>
                </a:lnTo>
                <a:lnTo>
                  <a:pt x="145699" y="15909"/>
                </a:lnTo>
                <a:lnTo>
                  <a:pt x="140313" y="19495"/>
                </a:lnTo>
                <a:lnTo>
                  <a:pt x="134182" y="23157"/>
                </a:lnTo>
                <a:lnTo>
                  <a:pt x="127555" y="26868"/>
                </a:lnTo>
                <a:lnTo>
                  <a:pt x="120596" y="33151"/>
                </a:lnTo>
                <a:lnTo>
                  <a:pt x="113417" y="41151"/>
                </a:lnTo>
                <a:lnTo>
                  <a:pt x="106091" y="50294"/>
                </a:lnTo>
                <a:lnTo>
                  <a:pt x="98668" y="57659"/>
                </a:lnTo>
                <a:lnTo>
                  <a:pt x="91178" y="63839"/>
                </a:lnTo>
                <a:lnTo>
                  <a:pt x="83645" y="69229"/>
                </a:lnTo>
                <a:lnTo>
                  <a:pt x="77353" y="74093"/>
                </a:lnTo>
                <a:lnTo>
                  <a:pt x="71889" y="78605"/>
                </a:lnTo>
                <a:lnTo>
                  <a:pt x="60061" y="88904"/>
                </a:lnTo>
                <a:lnTo>
                  <a:pt x="59090" y="91020"/>
                </a:lnTo>
                <a:lnTo>
                  <a:pt x="58012" y="96756"/>
                </a:lnTo>
                <a:lnTo>
                  <a:pt x="62805" y="98794"/>
                </a:lnTo>
                <a:lnTo>
                  <a:pt x="71080" y="100152"/>
                </a:lnTo>
                <a:lnTo>
                  <a:pt x="81676" y="101058"/>
                </a:lnTo>
                <a:lnTo>
                  <a:pt x="92551" y="102932"/>
                </a:lnTo>
                <a:lnTo>
                  <a:pt x="103610" y="105451"/>
                </a:lnTo>
                <a:lnTo>
                  <a:pt x="114793" y="108401"/>
                </a:lnTo>
                <a:lnTo>
                  <a:pt x="123519" y="110367"/>
                </a:lnTo>
                <a:lnTo>
                  <a:pt x="130606" y="111678"/>
                </a:lnTo>
                <a:lnTo>
                  <a:pt x="136600" y="112552"/>
                </a:lnTo>
                <a:lnTo>
                  <a:pt x="144407" y="115674"/>
                </a:lnTo>
                <a:lnTo>
                  <a:pt x="153421" y="120296"/>
                </a:lnTo>
                <a:lnTo>
                  <a:pt x="163240" y="125917"/>
                </a:lnTo>
                <a:lnTo>
                  <a:pt x="171057" y="129664"/>
                </a:lnTo>
                <a:lnTo>
                  <a:pt x="177538" y="132163"/>
                </a:lnTo>
                <a:lnTo>
                  <a:pt x="183129" y="133828"/>
                </a:lnTo>
                <a:lnTo>
                  <a:pt x="186855" y="136209"/>
                </a:lnTo>
                <a:lnTo>
                  <a:pt x="189340" y="139066"/>
                </a:lnTo>
                <a:lnTo>
                  <a:pt x="190996" y="142240"/>
                </a:lnTo>
                <a:lnTo>
                  <a:pt x="192837" y="149154"/>
                </a:lnTo>
                <a:lnTo>
                  <a:pt x="193655" y="156460"/>
                </a:lnTo>
                <a:lnTo>
                  <a:pt x="194019" y="163941"/>
                </a:lnTo>
                <a:lnTo>
                  <a:pt x="194252" y="186947"/>
                </a:lnTo>
                <a:lnTo>
                  <a:pt x="194284" y="196540"/>
                </a:lnTo>
                <a:lnTo>
                  <a:pt x="193022" y="200877"/>
                </a:lnTo>
                <a:lnTo>
                  <a:pt x="188234" y="209082"/>
                </a:lnTo>
                <a:lnTo>
                  <a:pt x="185179" y="213047"/>
                </a:lnTo>
                <a:lnTo>
                  <a:pt x="181873" y="216961"/>
                </a:lnTo>
                <a:lnTo>
                  <a:pt x="178398" y="220841"/>
                </a:lnTo>
                <a:lnTo>
                  <a:pt x="173542" y="224697"/>
                </a:lnTo>
                <a:lnTo>
                  <a:pt x="167764" y="228538"/>
                </a:lnTo>
                <a:lnTo>
                  <a:pt x="161373" y="232368"/>
                </a:lnTo>
                <a:lnTo>
                  <a:pt x="155842" y="236192"/>
                </a:lnTo>
                <a:lnTo>
                  <a:pt x="150884" y="240011"/>
                </a:lnTo>
                <a:lnTo>
                  <a:pt x="146310" y="243827"/>
                </a:lnTo>
                <a:lnTo>
                  <a:pt x="140720" y="246371"/>
                </a:lnTo>
                <a:lnTo>
                  <a:pt x="134453" y="248067"/>
                </a:lnTo>
                <a:lnTo>
                  <a:pt x="127735" y="249198"/>
                </a:lnTo>
                <a:lnTo>
                  <a:pt x="120716" y="251222"/>
                </a:lnTo>
                <a:lnTo>
                  <a:pt x="113498" y="253841"/>
                </a:lnTo>
                <a:lnTo>
                  <a:pt x="106145" y="256857"/>
                </a:lnTo>
                <a:lnTo>
                  <a:pt x="98703" y="258868"/>
                </a:lnTo>
                <a:lnTo>
                  <a:pt x="91202" y="260208"/>
                </a:lnTo>
                <a:lnTo>
                  <a:pt x="83661" y="261102"/>
                </a:lnTo>
                <a:lnTo>
                  <a:pt x="77364" y="261698"/>
                </a:lnTo>
                <a:lnTo>
                  <a:pt x="71896" y="262095"/>
                </a:lnTo>
                <a:lnTo>
                  <a:pt x="66980" y="262360"/>
                </a:lnTo>
                <a:lnTo>
                  <a:pt x="47972" y="262654"/>
                </a:lnTo>
                <a:lnTo>
                  <a:pt x="0" y="262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2"/>
          <p:cNvSpPr/>
          <p:nvPr/>
        </p:nvSpPr>
        <p:spPr>
          <a:xfrm>
            <a:off x="5417820" y="4960619"/>
            <a:ext cx="34290" cy="262891"/>
          </a:xfrm>
          <a:custGeom>
            <a:avLst/>
            <a:gdLst/>
            <a:ahLst/>
            <a:cxnLst/>
            <a:rect l="0" t="0" r="0" b="0"/>
            <a:pathLst>
              <a:path w="34290" h="262891">
                <a:moveTo>
                  <a:pt x="0" y="0"/>
                </a:moveTo>
                <a:lnTo>
                  <a:pt x="6067" y="18204"/>
                </a:lnTo>
                <a:lnTo>
                  <a:pt x="7855" y="26106"/>
                </a:lnTo>
                <a:lnTo>
                  <a:pt x="9046" y="33914"/>
                </a:lnTo>
                <a:lnTo>
                  <a:pt x="9840" y="41659"/>
                </a:lnTo>
                <a:lnTo>
                  <a:pt x="10371" y="49363"/>
                </a:lnTo>
                <a:lnTo>
                  <a:pt x="10723" y="57039"/>
                </a:lnTo>
                <a:lnTo>
                  <a:pt x="10959" y="64696"/>
                </a:lnTo>
                <a:lnTo>
                  <a:pt x="12386" y="72341"/>
                </a:lnTo>
                <a:lnTo>
                  <a:pt x="14607" y="79977"/>
                </a:lnTo>
                <a:lnTo>
                  <a:pt x="17358" y="87608"/>
                </a:lnTo>
                <a:lnTo>
                  <a:pt x="19192" y="95236"/>
                </a:lnTo>
                <a:lnTo>
                  <a:pt x="20414" y="102861"/>
                </a:lnTo>
                <a:lnTo>
                  <a:pt x="21229" y="110484"/>
                </a:lnTo>
                <a:lnTo>
                  <a:pt x="25522" y="142661"/>
                </a:lnTo>
                <a:lnTo>
                  <a:pt x="34289" y="26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3"/>
          <p:cNvSpPr/>
          <p:nvPr/>
        </p:nvSpPr>
        <p:spPr>
          <a:xfrm>
            <a:off x="5406390" y="484631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114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4"/>
          <p:cNvSpPr/>
          <p:nvPr/>
        </p:nvSpPr>
        <p:spPr>
          <a:xfrm>
            <a:off x="5532120" y="4892039"/>
            <a:ext cx="182360" cy="297181"/>
          </a:xfrm>
          <a:custGeom>
            <a:avLst/>
            <a:gdLst/>
            <a:ahLst/>
            <a:cxnLst/>
            <a:rect l="0" t="0" r="0" b="0"/>
            <a:pathLst>
              <a:path w="182360" h="297181">
                <a:moveTo>
                  <a:pt x="0" y="0"/>
                </a:moveTo>
                <a:lnTo>
                  <a:pt x="0" y="18204"/>
                </a:lnTo>
                <a:lnTo>
                  <a:pt x="1270" y="27376"/>
                </a:lnTo>
                <a:lnTo>
                  <a:pt x="3386" y="37301"/>
                </a:lnTo>
                <a:lnTo>
                  <a:pt x="6067" y="47728"/>
                </a:lnTo>
                <a:lnTo>
                  <a:pt x="7855" y="57218"/>
                </a:lnTo>
                <a:lnTo>
                  <a:pt x="9046" y="66086"/>
                </a:lnTo>
                <a:lnTo>
                  <a:pt x="9840" y="74537"/>
                </a:lnTo>
                <a:lnTo>
                  <a:pt x="10371" y="85252"/>
                </a:lnTo>
                <a:lnTo>
                  <a:pt x="10959" y="110703"/>
                </a:lnTo>
                <a:lnTo>
                  <a:pt x="12386" y="127143"/>
                </a:lnTo>
                <a:lnTo>
                  <a:pt x="14607" y="145722"/>
                </a:lnTo>
                <a:lnTo>
                  <a:pt x="17358" y="165728"/>
                </a:lnTo>
                <a:lnTo>
                  <a:pt x="19192" y="181605"/>
                </a:lnTo>
                <a:lnTo>
                  <a:pt x="20414" y="194730"/>
                </a:lnTo>
                <a:lnTo>
                  <a:pt x="21229" y="206021"/>
                </a:lnTo>
                <a:lnTo>
                  <a:pt x="21773" y="216087"/>
                </a:lnTo>
                <a:lnTo>
                  <a:pt x="22377" y="234046"/>
                </a:lnTo>
                <a:lnTo>
                  <a:pt x="22716" y="258436"/>
                </a:lnTo>
                <a:lnTo>
                  <a:pt x="21494" y="263731"/>
                </a:lnTo>
                <a:lnTo>
                  <a:pt x="19409" y="267261"/>
                </a:lnTo>
                <a:lnTo>
                  <a:pt x="16749" y="269614"/>
                </a:lnTo>
                <a:lnTo>
                  <a:pt x="14976" y="268643"/>
                </a:lnTo>
                <a:lnTo>
                  <a:pt x="13794" y="265455"/>
                </a:lnTo>
                <a:lnTo>
                  <a:pt x="13006" y="260790"/>
                </a:lnTo>
                <a:lnTo>
                  <a:pt x="12481" y="255141"/>
                </a:lnTo>
                <a:lnTo>
                  <a:pt x="12130" y="248834"/>
                </a:lnTo>
                <a:lnTo>
                  <a:pt x="11897" y="242089"/>
                </a:lnTo>
                <a:lnTo>
                  <a:pt x="11568" y="190123"/>
                </a:lnTo>
                <a:lnTo>
                  <a:pt x="12792" y="171198"/>
                </a:lnTo>
                <a:lnTo>
                  <a:pt x="14878" y="153503"/>
                </a:lnTo>
                <a:lnTo>
                  <a:pt x="17539" y="136625"/>
                </a:lnTo>
                <a:lnTo>
                  <a:pt x="20582" y="124104"/>
                </a:lnTo>
                <a:lnTo>
                  <a:pt x="23881" y="114486"/>
                </a:lnTo>
                <a:lnTo>
                  <a:pt x="27351" y="106804"/>
                </a:lnTo>
                <a:lnTo>
                  <a:pt x="32203" y="97873"/>
                </a:lnTo>
                <a:lnTo>
                  <a:pt x="37979" y="88109"/>
                </a:lnTo>
                <a:lnTo>
                  <a:pt x="44369" y="77789"/>
                </a:lnTo>
                <a:lnTo>
                  <a:pt x="49899" y="69640"/>
                </a:lnTo>
                <a:lnTo>
                  <a:pt x="54856" y="62936"/>
                </a:lnTo>
                <a:lnTo>
                  <a:pt x="59431" y="57198"/>
                </a:lnTo>
                <a:lnTo>
                  <a:pt x="63750" y="52102"/>
                </a:lnTo>
                <a:lnTo>
                  <a:pt x="67900" y="47435"/>
                </a:lnTo>
                <a:lnTo>
                  <a:pt x="71937" y="43053"/>
                </a:lnTo>
                <a:lnTo>
                  <a:pt x="75897" y="40132"/>
                </a:lnTo>
                <a:lnTo>
                  <a:pt x="79808" y="38185"/>
                </a:lnTo>
                <a:lnTo>
                  <a:pt x="83685" y="36887"/>
                </a:lnTo>
                <a:lnTo>
                  <a:pt x="88810" y="36021"/>
                </a:lnTo>
                <a:lnTo>
                  <a:pt x="94767" y="35444"/>
                </a:lnTo>
                <a:lnTo>
                  <a:pt x="101278" y="35060"/>
                </a:lnTo>
                <a:lnTo>
                  <a:pt x="106888" y="36073"/>
                </a:lnTo>
                <a:lnTo>
                  <a:pt x="111899" y="38019"/>
                </a:lnTo>
                <a:lnTo>
                  <a:pt x="116509" y="40586"/>
                </a:lnTo>
                <a:lnTo>
                  <a:pt x="120852" y="43567"/>
                </a:lnTo>
                <a:lnTo>
                  <a:pt x="125018" y="46825"/>
                </a:lnTo>
                <a:lnTo>
                  <a:pt x="129065" y="50267"/>
                </a:lnTo>
                <a:lnTo>
                  <a:pt x="134303" y="52561"/>
                </a:lnTo>
                <a:lnTo>
                  <a:pt x="140336" y="54091"/>
                </a:lnTo>
                <a:lnTo>
                  <a:pt x="146897" y="55111"/>
                </a:lnTo>
                <a:lnTo>
                  <a:pt x="151271" y="57061"/>
                </a:lnTo>
                <a:lnTo>
                  <a:pt x="154187" y="59631"/>
                </a:lnTo>
                <a:lnTo>
                  <a:pt x="158698" y="67143"/>
                </a:lnTo>
                <a:lnTo>
                  <a:pt x="164935" y="78948"/>
                </a:lnTo>
                <a:lnTo>
                  <a:pt x="167107" y="84382"/>
                </a:lnTo>
                <a:lnTo>
                  <a:pt x="168554" y="89275"/>
                </a:lnTo>
                <a:lnTo>
                  <a:pt x="169519" y="93807"/>
                </a:lnTo>
                <a:lnTo>
                  <a:pt x="171433" y="99368"/>
                </a:lnTo>
                <a:lnTo>
                  <a:pt x="173978" y="105616"/>
                </a:lnTo>
                <a:lnTo>
                  <a:pt x="176945" y="112321"/>
                </a:lnTo>
                <a:lnTo>
                  <a:pt x="178924" y="121870"/>
                </a:lnTo>
                <a:lnTo>
                  <a:pt x="180242" y="133317"/>
                </a:lnTo>
                <a:lnTo>
                  <a:pt x="181121" y="146028"/>
                </a:lnTo>
                <a:lnTo>
                  <a:pt x="182098" y="166925"/>
                </a:lnTo>
                <a:lnTo>
                  <a:pt x="182359" y="176054"/>
                </a:lnTo>
                <a:lnTo>
                  <a:pt x="181263" y="187219"/>
                </a:lnTo>
                <a:lnTo>
                  <a:pt x="179262" y="199743"/>
                </a:lnTo>
                <a:lnTo>
                  <a:pt x="176657" y="213172"/>
                </a:lnTo>
                <a:lnTo>
                  <a:pt x="174921" y="224665"/>
                </a:lnTo>
                <a:lnTo>
                  <a:pt x="173764" y="234867"/>
                </a:lnTo>
                <a:lnTo>
                  <a:pt x="172993" y="244208"/>
                </a:lnTo>
                <a:lnTo>
                  <a:pt x="171209" y="252975"/>
                </a:lnTo>
                <a:lnTo>
                  <a:pt x="168749" y="261360"/>
                </a:lnTo>
                <a:lnTo>
                  <a:pt x="165839" y="269491"/>
                </a:lnTo>
                <a:lnTo>
                  <a:pt x="163899" y="276181"/>
                </a:lnTo>
                <a:lnTo>
                  <a:pt x="162606" y="281911"/>
                </a:lnTo>
                <a:lnTo>
                  <a:pt x="160020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5"/>
          <p:cNvSpPr/>
          <p:nvPr/>
        </p:nvSpPr>
        <p:spPr>
          <a:xfrm>
            <a:off x="5806440" y="4880609"/>
            <a:ext cx="171249" cy="306464"/>
          </a:xfrm>
          <a:custGeom>
            <a:avLst/>
            <a:gdLst/>
            <a:ahLst/>
            <a:cxnLst/>
            <a:rect l="0" t="0" r="0" b="0"/>
            <a:pathLst>
              <a:path w="171249" h="306464">
                <a:moveTo>
                  <a:pt x="137160" y="0"/>
                </a:moveTo>
                <a:lnTo>
                  <a:pt x="125024" y="6068"/>
                </a:lnTo>
                <a:lnTo>
                  <a:pt x="120179" y="9126"/>
                </a:lnTo>
                <a:lnTo>
                  <a:pt x="115679" y="12434"/>
                </a:lnTo>
                <a:lnTo>
                  <a:pt x="111409" y="15909"/>
                </a:lnTo>
                <a:lnTo>
                  <a:pt x="107292" y="19496"/>
                </a:lnTo>
                <a:lnTo>
                  <a:pt x="103278" y="23158"/>
                </a:lnTo>
                <a:lnTo>
                  <a:pt x="99332" y="26868"/>
                </a:lnTo>
                <a:lnTo>
                  <a:pt x="94161" y="34423"/>
                </a:lnTo>
                <a:lnTo>
                  <a:pt x="88174" y="44539"/>
                </a:lnTo>
                <a:lnTo>
                  <a:pt x="81643" y="56362"/>
                </a:lnTo>
                <a:lnTo>
                  <a:pt x="77288" y="65515"/>
                </a:lnTo>
                <a:lnTo>
                  <a:pt x="74385" y="72887"/>
                </a:lnTo>
                <a:lnTo>
                  <a:pt x="72450" y="79071"/>
                </a:lnTo>
                <a:lnTo>
                  <a:pt x="69890" y="85734"/>
                </a:lnTo>
                <a:lnTo>
                  <a:pt x="66913" y="92716"/>
                </a:lnTo>
                <a:lnTo>
                  <a:pt x="63659" y="99911"/>
                </a:lnTo>
                <a:lnTo>
                  <a:pt x="62759" y="105978"/>
                </a:lnTo>
                <a:lnTo>
                  <a:pt x="63429" y="111292"/>
                </a:lnTo>
                <a:lnTo>
                  <a:pt x="67562" y="122879"/>
                </a:lnTo>
                <a:lnTo>
                  <a:pt x="70441" y="126369"/>
                </a:lnTo>
                <a:lnTo>
                  <a:pt x="74901" y="131236"/>
                </a:lnTo>
                <a:lnTo>
                  <a:pt x="80414" y="137021"/>
                </a:lnTo>
                <a:lnTo>
                  <a:pt x="85359" y="140877"/>
                </a:lnTo>
                <a:lnTo>
                  <a:pt x="89926" y="143449"/>
                </a:lnTo>
                <a:lnTo>
                  <a:pt x="94240" y="145162"/>
                </a:lnTo>
                <a:lnTo>
                  <a:pt x="98387" y="146305"/>
                </a:lnTo>
                <a:lnTo>
                  <a:pt x="102421" y="147067"/>
                </a:lnTo>
                <a:lnTo>
                  <a:pt x="106381" y="147575"/>
                </a:lnTo>
                <a:lnTo>
                  <a:pt x="111561" y="149183"/>
                </a:lnTo>
                <a:lnTo>
                  <a:pt x="117553" y="151526"/>
                </a:lnTo>
                <a:lnTo>
                  <a:pt x="124089" y="154357"/>
                </a:lnTo>
                <a:lnTo>
                  <a:pt x="129716" y="157515"/>
                </a:lnTo>
                <a:lnTo>
                  <a:pt x="134737" y="160890"/>
                </a:lnTo>
                <a:lnTo>
                  <a:pt x="139354" y="164410"/>
                </a:lnTo>
                <a:lnTo>
                  <a:pt x="143703" y="168027"/>
                </a:lnTo>
                <a:lnTo>
                  <a:pt x="147872" y="171708"/>
                </a:lnTo>
                <a:lnTo>
                  <a:pt x="155890" y="179185"/>
                </a:lnTo>
                <a:lnTo>
                  <a:pt x="169149" y="192067"/>
                </a:lnTo>
                <a:lnTo>
                  <a:pt x="170428" y="200087"/>
                </a:lnTo>
                <a:lnTo>
                  <a:pt x="170768" y="205782"/>
                </a:lnTo>
                <a:lnTo>
                  <a:pt x="171147" y="218882"/>
                </a:lnTo>
                <a:lnTo>
                  <a:pt x="171248" y="225932"/>
                </a:lnTo>
                <a:lnTo>
                  <a:pt x="170045" y="234441"/>
                </a:lnTo>
                <a:lnTo>
                  <a:pt x="167973" y="243924"/>
                </a:lnTo>
                <a:lnTo>
                  <a:pt x="165322" y="254056"/>
                </a:lnTo>
                <a:lnTo>
                  <a:pt x="161014" y="262081"/>
                </a:lnTo>
                <a:lnTo>
                  <a:pt x="155603" y="268701"/>
                </a:lnTo>
                <a:lnTo>
                  <a:pt x="149455" y="274384"/>
                </a:lnTo>
                <a:lnTo>
                  <a:pt x="144087" y="278173"/>
                </a:lnTo>
                <a:lnTo>
                  <a:pt x="139238" y="280699"/>
                </a:lnTo>
                <a:lnTo>
                  <a:pt x="134735" y="282383"/>
                </a:lnTo>
                <a:lnTo>
                  <a:pt x="129193" y="284775"/>
                </a:lnTo>
                <a:lnTo>
                  <a:pt x="116263" y="290821"/>
                </a:lnTo>
                <a:lnTo>
                  <a:pt x="107988" y="294210"/>
                </a:lnTo>
                <a:lnTo>
                  <a:pt x="98662" y="297740"/>
                </a:lnTo>
                <a:lnTo>
                  <a:pt x="88634" y="301364"/>
                </a:lnTo>
                <a:lnTo>
                  <a:pt x="80679" y="303779"/>
                </a:lnTo>
                <a:lnTo>
                  <a:pt x="74106" y="305390"/>
                </a:lnTo>
                <a:lnTo>
                  <a:pt x="68454" y="306463"/>
                </a:lnTo>
                <a:lnTo>
                  <a:pt x="63416" y="305909"/>
                </a:lnTo>
                <a:lnTo>
                  <a:pt x="58787" y="304270"/>
                </a:lnTo>
                <a:lnTo>
                  <a:pt x="54432" y="301906"/>
                </a:lnTo>
                <a:lnTo>
                  <a:pt x="50257" y="300331"/>
                </a:lnTo>
                <a:lnTo>
                  <a:pt x="46205" y="299281"/>
                </a:lnTo>
                <a:lnTo>
                  <a:pt x="42233" y="298581"/>
                </a:lnTo>
                <a:lnTo>
                  <a:pt x="37045" y="296844"/>
                </a:lnTo>
                <a:lnTo>
                  <a:pt x="31047" y="294416"/>
                </a:lnTo>
                <a:lnTo>
                  <a:pt x="24507" y="291528"/>
                </a:lnTo>
                <a:lnTo>
                  <a:pt x="18878" y="288332"/>
                </a:lnTo>
                <a:lnTo>
                  <a:pt x="13855" y="284931"/>
                </a:lnTo>
                <a:lnTo>
                  <a:pt x="9237" y="281394"/>
                </a:lnTo>
                <a:lnTo>
                  <a:pt x="6158" y="277766"/>
                </a:lnTo>
                <a:lnTo>
                  <a:pt x="4105" y="274078"/>
                </a:lnTo>
                <a:lnTo>
                  <a:pt x="1824" y="266593"/>
                </a:lnTo>
                <a:lnTo>
                  <a:pt x="1216" y="26281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6"/>
          <p:cNvSpPr/>
          <p:nvPr/>
        </p:nvSpPr>
        <p:spPr>
          <a:xfrm>
            <a:off x="6057900" y="4926329"/>
            <a:ext cx="22860" cy="274322"/>
          </a:xfrm>
          <a:custGeom>
            <a:avLst/>
            <a:gdLst/>
            <a:ahLst/>
            <a:cxnLst/>
            <a:rect l="0" t="0" r="0" b="0"/>
            <a:pathLst>
              <a:path w="22860" h="274322">
                <a:moveTo>
                  <a:pt x="0" y="0"/>
                </a:moveTo>
                <a:lnTo>
                  <a:pt x="0" y="59863"/>
                </a:lnTo>
                <a:lnTo>
                  <a:pt x="1270" y="78008"/>
                </a:lnTo>
                <a:lnTo>
                  <a:pt x="3387" y="97726"/>
                </a:lnTo>
                <a:lnTo>
                  <a:pt x="6067" y="118491"/>
                </a:lnTo>
                <a:lnTo>
                  <a:pt x="7855" y="134874"/>
                </a:lnTo>
                <a:lnTo>
                  <a:pt x="9046" y="148336"/>
                </a:lnTo>
                <a:lnTo>
                  <a:pt x="9841" y="159851"/>
                </a:lnTo>
                <a:lnTo>
                  <a:pt x="10723" y="179419"/>
                </a:lnTo>
                <a:lnTo>
                  <a:pt x="11115" y="200392"/>
                </a:lnTo>
                <a:lnTo>
                  <a:pt x="11290" y="230880"/>
                </a:lnTo>
                <a:lnTo>
                  <a:pt x="12606" y="242820"/>
                </a:lnTo>
                <a:lnTo>
                  <a:pt x="14754" y="252050"/>
                </a:lnTo>
                <a:lnTo>
                  <a:pt x="22859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7"/>
          <p:cNvSpPr/>
          <p:nvPr/>
        </p:nvSpPr>
        <p:spPr>
          <a:xfrm>
            <a:off x="6035040" y="4834889"/>
            <a:ext cx="22861" cy="22862"/>
          </a:xfrm>
          <a:custGeom>
            <a:avLst/>
            <a:gdLst/>
            <a:ahLst/>
            <a:cxnLst/>
            <a:rect l="0" t="0" r="0" b="0"/>
            <a:pathLst>
              <a:path w="22861" h="22862">
                <a:moveTo>
                  <a:pt x="22860" y="22861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8"/>
          <p:cNvSpPr/>
          <p:nvPr/>
        </p:nvSpPr>
        <p:spPr>
          <a:xfrm>
            <a:off x="6172402" y="4777785"/>
            <a:ext cx="205538" cy="418799"/>
          </a:xfrm>
          <a:custGeom>
            <a:avLst/>
            <a:gdLst/>
            <a:ahLst/>
            <a:cxnLst/>
            <a:rect l="0" t="0" r="0" b="0"/>
            <a:pathLst>
              <a:path w="205538" h="418799">
                <a:moveTo>
                  <a:pt x="159818" y="125684"/>
                </a:moveTo>
                <a:lnTo>
                  <a:pt x="141614" y="125684"/>
                </a:lnTo>
                <a:lnTo>
                  <a:pt x="134982" y="126954"/>
                </a:lnTo>
                <a:lnTo>
                  <a:pt x="129290" y="129071"/>
                </a:lnTo>
                <a:lnTo>
                  <a:pt x="124226" y="131752"/>
                </a:lnTo>
                <a:lnTo>
                  <a:pt x="119580" y="134810"/>
                </a:lnTo>
                <a:lnTo>
                  <a:pt x="115212" y="138118"/>
                </a:lnTo>
                <a:lnTo>
                  <a:pt x="111031" y="141594"/>
                </a:lnTo>
                <a:lnTo>
                  <a:pt x="104433" y="146450"/>
                </a:lnTo>
                <a:lnTo>
                  <a:pt x="86942" y="158621"/>
                </a:lnTo>
                <a:lnTo>
                  <a:pt x="79484" y="164152"/>
                </a:lnTo>
                <a:lnTo>
                  <a:pt x="73242" y="169109"/>
                </a:lnTo>
                <a:lnTo>
                  <a:pt x="67810" y="173684"/>
                </a:lnTo>
                <a:lnTo>
                  <a:pt x="61650" y="179274"/>
                </a:lnTo>
                <a:lnTo>
                  <a:pt x="48030" y="192259"/>
                </a:lnTo>
                <a:lnTo>
                  <a:pt x="42113" y="199277"/>
                </a:lnTo>
                <a:lnTo>
                  <a:pt x="36898" y="206496"/>
                </a:lnTo>
                <a:lnTo>
                  <a:pt x="32151" y="213849"/>
                </a:lnTo>
                <a:lnTo>
                  <a:pt x="27717" y="221291"/>
                </a:lnTo>
                <a:lnTo>
                  <a:pt x="23490" y="228792"/>
                </a:lnTo>
                <a:lnTo>
                  <a:pt x="19403" y="236333"/>
                </a:lnTo>
                <a:lnTo>
                  <a:pt x="15408" y="247710"/>
                </a:lnTo>
                <a:lnTo>
                  <a:pt x="11474" y="261645"/>
                </a:lnTo>
                <a:lnTo>
                  <a:pt x="7582" y="277285"/>
                </a:lnTo>
                <a:lnTo>
                  <a:pt x="4987" y="290251"/>
                </a:lnTo>
                <a:lnTo>
                  <a:pt x="3257" y="301435"/>
                </a:lnTo>
                <a:lnTo>
                  <a:pt x="2104" y="311432"/>
                </a:lnTo>
                <a:lnTo>
                  <a:pt x="1335" y="320636"/>
                </a:lnTo>
                <a:lnTo>
                  <a:pt x="822" y="329312"/>
                </a:lnTo>
                <a:lnTo>
                  <a:pt x="481" y="337636"/>
                </a:lnTo>
                <a:lnTo>
                  <a:pt x="101" y="357045"/>
                </a:lnTo>
                <a:lnTo>
                  <a:pt x="0" y="367555"/>
                </a:lnTo>
                <a:lnTo>
                  <a:pt x="1202" y="375831"/>
                </a:lnTo>
                <a:lnTo>
                  <a:pt x="5925" y="388414"/>
                </a:lnTo>
                <a:lnTo>
                  <a:pt x="7692" y="394817"/>
                </a:lnTo>
                <a:lnTo>
                  <a:pt x="8871" y="401627"/>
                </a:lnTo>
                <a:lnTo>
                  <a:pt x="9656" y="408706"/>
                </a:lnTo>
                <a:lnTo>
                  <a:pt x="11450" y="413426"/>
                </a:lnTo>
                <a:lnTo>
                  <a:pt x="13916" y="416572"/>
                </a:lnTo>
                <a:lnTo>
                  <a:pt x="16829" y="418669"/>
                </a:lnTo>
                <a:lnTo>
                  <a:pt x="20042" y="418798"/>
                </a:lnTo>
                <a:lnTo>
                  <a:pt x="23454" y="417613"/>
                </a:lnTo>
                <a:lnTo>
                  <a:pt x="26999" y="415554"/>
                </a:lnTo>
                <a:lnTo>
                  <a:pt x="30631" y="414181"/>
                </a:lnTo>
                <a:lnTo>
                  <a:pt x="34324" y="413265"/>
                </a:lnTo>
                <a:lnTo>
                  <a:pt x="38055" y="412655"/>
                </a:lnTo>
                <a:lnTo>
                  <a:pt x="41812" y="410978"/>
                </a:lnTo>
                <a:lnTo>
                  <a:pt x="45587" y="408590"/>
                </a:lnTo>
                <a:lnTo>
                  <a:pt x="49374" y="405728"/>
                </a:lnTo>
                <a:lnTo>
                  <a:pt x="51899" y="402550"/>
                </a:lnTo>
                <a:lnTo>
                  <a:pt x="53581" y="399162"/>
                </a:lnTo>
                <a:lnTo>
                  <a:pt x="54703" y="395633"/>
                </a:lnTo>
                <a:lnTo>
                  <a:pt x="59261" y="385660"/>
                </a:lnTo>
                <a:lnTo>
                  <a:pt x="74486" y="354259"/>
                </a:lnTo>
                <a:lnTo>
                  <a:pt x="81340" y="339027"/>
                </a:lnTo>
                <a:lnTo>
                  <a:pt x="87179" y="325063"/>
                </a:lnTo>
                <a:lnTo>
                  <a:pt x="92342" y="311944"/>
                </a:lnTo>
                <a:lnTo>
                  <a:pt x="97054" y="295577"/>
                </a:lnTo>
                <a:lnTo>
                  <a:pt x="101465" y="277046"/>
                </a:lnTo>
                <a:lnTo>
                  <a:pt x="105676" y="257073"/>
                </a:lnTo>
                <a:lnTo>
                  <a:pt x="108483" y="239946"/>
                </a:lnTo>
                <a:lnTo>
                  <a:pt x="110355" y="224719"/>
                </a:lnTo>
                <a:lnTo>
                  <a:pt x="111602" y="210757"/>
                </a:lnTo>
                <a:lnTo>
                  <a:pt x="113704" y="197640"/>
                </a:lnTo>
                <a:lnTo>
                  <a:pt x="116375" y="185084"/>
                </a:lnTo>
                <a:lnTo>
                  <a:pt x="119426" y="172905"/>
                </a:lnTo>
                <a:lnTo>
                  <a:pt x="121459" y="160974"/>
                </a:lnTo>
                <a:lnTo>
                  <a:pt x="122816" y="149211"/>
                </a:lnTo>
                <a:lnTo>
                  <a:pt x="123720" y="137559"/>
                </a:lnTo>
                <a:lnTo>
                  <a:pt x="124322" y="125981"/>
                </a:lnTo>
                <a:lnTo>
                  <a:pt x="124992" y="102956"/>
                </a:lnTo>
                <a:lnTo>
                  <a:pt x="125369" y="74642"/>
                </a:lnTo>
                <a:lnTo>
                  <a:pt x="126692" y="63716"/>
                </a:lnTo>
                <a:lnTo>
                  <a:pt x="128844" y="51352"/>
                </a:lnTo>
                <a:lnTo>
                  <a:pt x="131549" y="38029"/>
                </a:lnTo>
                <a:lnTo>
                  <a:pt x="133351" y="26608"/>
                </a:lnTo>
                <a:lnTo>
                  <a:pt x="134553" y="16453"/>
                </a:lnTo>
                <a:lnTo>
                  <a:pt x="135355" y="7143"/>
                </a:lnTo>
                <a:lnTo>
                  <a:pt x="136245" y="186"/>
                </a:lnTo>
                <a:lnTo>
                  <a:pt x="136482" y="109"/>
                </a:lnTo>
                <a:lnTo>
                  <a:pt x="142885" y="0"/>
                </a:lnTo>
                <a:lnTo>
                  <a:pt x="144718" y="2525"/>
                </a:lnTo>
                <a:lnTo>
                  <a:pt x="146757" y="12104"/>
                </a:lnTo>
                <a:lnTo>
                  <a:pt x="151050" y="21441"/>
                </a:lnTo>
                <a:lnTo>
                  <a:pt x="153972" y="25709"/>
                </a:lnTo>
                <a:lnTo>
                  <a:pt x="157219" y="37224"/>
                </a:lnTo>
                <a:lnTo>
                  <a:pt x="158086" y="43851"/>
                </a:lnTo>
                <a:lnTo>
                  <a:pt x="158663" y="50809"/>
                </a:lnTo>
                <a:lnTo>
                  <a:pt x="159048" y="57987"/>
                </a:lnTo>
                <a:lnTo>
                  <a:pt x="159305" y="65313"/>
                </a:lnTo>
                <a:lnTo>
                  <a:pt x="160745" y="72737"/>
                </a:lnTo>
                <a:lnTo>
                  <a:pt x="162976" y="80226"/>
                </a:lnTo>
                <a:lnTo>
                  <a:pt x="165733" y="87759"/>
                </a:lnTo>
                <a:lnTo>
                  <a:pt x="168841" y="110561"/>
                </a:lnTo>
                <a:lnTo>
                  <a:pt x="175682" y="183309"/>
                </a:lnTo>
                <a:lnTo>
                  <a:pt x="179568" y="234269"/>
                </a:lnTo>
                <a:lnTo>
                  <a:pt x="180605" y="251414"/>
                </a:lnTo>
                <a:lnTo>
                  <a:pt x="182566" y="265384"/>
                </a:lnTo>
                <a:lnTo>
                  <a:pt x="185143" y="277238"/>
                </a:lnTo>
                <a:lnTo>
                  <a:pt x="188131" y="287680"/>
                </a:lnTo>
                <a:lnTo>
                  <a:pt x="194838" y="309442"/>
                </a:lnTo>
                <a:lnTo>
                  <a:pt x="198404" y="320580"/>
                </a:lnTo>
                <a:lnTo>
                  <a:pt x="200783" y="330545"/>
                </a:lnTo>
                <a:lnTo>
                  <a:pt x="202367" y="339728"/>
                </a:lnTo>
                <a:lnTo>
                  <a:pt x="205537" y="3657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9"/>
          <p:cNvSpPr/>
          <p:nvPr/>
        </p:nvSpPr>
        <p:spPr>
          <a:xfrm>
            <a:off x="6446520" y="4837713"/>
            <a:ext cx="160021" cy="269040"/>
          </a:xfrm>
          <a:custGeom>
            <a:avLst/>
            <a:gdLst/>
            <a:ahLst/>
            <a:cxnLst/>
            <a:rect l="0" t="0" r="0" b="0"/>
            <a:pathLst>
              <a:path w="160021" h="269040">
                <a:moveTo>
                  <a:pt x="0" y="111476"/>
                </a:moveTo>
                <a:lnTo>
                  <a:pt x="0" y="117545"/>
                </a:lnTo>
                <a:lnTo>
                  <a:pt x="1270" y="119332"/>
                </a:lnTo>
                <a:lnTo>
                  <a:pt x="3387" y="120523"/>
                </a:lnTo>
                <a:lnTo>
                  <a:pt x="6067" y="121318"/>
                </a:lnTo>
                <a:lnTo>
                  <a:pt x="7855" y="123117"/>
                </a:lnTo>
                <a:lnTo>
                  <a:pt x="9046" y="125587"/>
                </a:lnTo>
                <a:lnTo>
                  <a:pt x="9841" y="128504"/>
                </a:lnTo>
                <a:lnTo>
                  <a:pt x="11640" y="130448"/>
                </a:lnTo>
                <a:lnTo>
                  <a:pt x="14110" y="131744"/>
                </a:lnTo>
                <a:lnTo>
                  <a:pt x="21131" y="133824"/>
                </a:lnTo>
                <a:lnTo>
                  <a:pt x="25478" y="134109"/>
                </a:lnTo>
                <a:lnTo>
                  <a:pt x="28415" y="134185"/>
                </a:lnTo>
                <a:lnTo>
                  <a:pt x="44685" y="134292"/>
                </a:lnTo>
                <a:lnTo>
                  <a:pt x="50110" y="133036"/>
                </a:lnTo>
                <a:lnTo>
                  <a:pt x="54997" y="130930"/>
                </a:lnTo>
                <a:lnTo>
                  <a:pt x="59524" y="128255"/>
                </a:lnTo>
                <a:lnTo>
                  <a:pt x="65083" y="125202"/>
                </a:lnTo>
                <a:lnTo>
                  <a:pt x="78032" y="118424"/>
                </a:lnTo>
                <a:lnTo>
                  <a:pt x="83771" y="114838"/>
                </a:lnTo>
                <a:lnTo>
                  <a:pt x="88867" y="111177"/>
                </a:lnTo>
                <a:lnTo>
                  <a:pt x="93535" y="107467"/>
                </a:lnTo>
                <a:lnTo>
                  <a:pt x="97916" y="102454"/>
                </a:lnTo>
                <a:lnTo>
                  <a:pt x="102108" y="96571"/>
                </a:lnTo>
                <a:lnTo>
                  <a:pt x="106171" y="90110"/>
                </a:lnTo>
                <a:lnTo>
                  <a:pt x="110151" y="81992"/>
                </a:lnTo>
                <a:lnTo>
                  <a:pt x="114074" y="72770"/>
                </a:lnTo>
                <a:lnTo>
                  <a:pt x="117959" y="62812"/>
                </a:lnTo>
                <a:lnTo>
                  <a:pt x="120549" y="54904"/>
                </a:lnTo>
                <a:lnTo>
                  <a:pt x="122276" y="48361"/>
                </a:lnTo>
                <a:lnTo>
                  <a:pt x="123427" y="42730"/>
                </a:lnTo>
                <a:lnTo>
                  <a:pt x="124195" y="36435"/>
                </a:lnTo>
                <a:lnTo>
                  <a:pt x="124706" y="29699"/>
                </a:lnTo>
                <a:lnTo>
                  <a:pt x="125047" y="22668"/>
                </a:lnTo>
                <a:lnTo>
                  <a:pt x="124005" y="16711"/>
                </a:lnTo>
                <a:lnTo>
                  <a:pt x="122040" y="11470"/>
                </a:lnTo>
                <a:lnTo>
                  <a:pt x="119460" y="6705"/>
                </a:lnTo>
                <a:lnTo>
                  <a:pt x="116470" y="3529"/>
                </a:lnTo>
                <a:lnTo>
                  <a:pt x="113206" y="1411"/>
                </a:lnTo>
                <a:lnTo>
                  <a:pt x="109761" y="0"/>
                </a:lnTo>
                <a:lnTo>
                  <a:pt x="106193" y="329"/>
                </a:lnTo>
                <a:lnTo>
                  <a:pt x="102546" y="1818"/>
                </a:lnTo>
                <a:lnTo>
                  <a:pt x="98844" y="4081"/>
                </a:lnTo>
                <a:lnTo>
                  <a:pt x="95106" y="6859"/>
                </a:lnTo>
                <a:lnTo>
                  <a:pt x="91344" y="9982"/>
                </a:lnTo>
                <a:lnTo>
                  <a:pt x="87565" y="13333"/>
                </a:lnTo>
                <a:lnTo>
                  <a:pt x="85047" y="18108"/>
                </a:lnTo>
                <a:lnTo>
                  <a:pt x="83368" y="23831"/>
                </a:lnTo>
                <a:lnTo>
                  <a:pt x="82248" y="30186"/>
                </a:lnTo>
                <a:lnTo>
                  <a:pt x="80232" y="36963"/>
                </a:lnTo>
                <a:lnTo>
                  <a:pt x="77618" y="44021"/>
                </a:lnTo>
                <a:lnTo>
                  <a:pt x="74605" y="51266"/>
                </a:lnTo>
                <a:lnTo>
                  <a:pt x="71327" y="59906"/>
                </a:lnTo>
                <a:lnTo>
                  <a:pt x="64297" y="79666"/>
                </a:lnTo>
                <a:lnTo>
                  <a:pt x="60644" y="89000"/>
                </a:lnTo>
                <a:lnTo>
                  <a:pt x="56939" y="97762"/>
                </a:lnTo>
                <a:lnTo>
                  <a:pt x="53199" y="106143"/>
                </a:lnTo>
                <a:lnTo>
                  <a:pt x="50706" y="115541"/>
                </a:lnTo>
                <a:lnTo>
                  <a:pt x="49043" y="125616"/>
                </a:lnTo>
                <a:lnTo>
                  <a:pt x="47936" y="136143"/>
                </a:lnTo>
                <a:lnTo>
                  <a:pt x="47197" y="145701"/>
                </a:lnTo>
                <a:lnTo>
                  <a:pt x="46704" y="154613"/>
                </a:lnTo>
                <a:lnTo>
                  <a:pt x="46158" y="171288"/>
                </a:lnTo>
                <a:lnTo>
                  <a:pt x="45914" y="187166"/>
                </a:lnTo>
                <a:lnTo>
                  <a:pt x="47120" y="194956"/>
                </a:lnTo>
                <a:lnTo>
                  <a:pt x="49193" y="202690"/>
                </a:lnTo>
                <a:lnTo>
                  <a:pt x="51845" y="210385"/>
                </a:lnTo>
                <a:lnTo>
                  <a:pt x="56153" y="218056"/>
                </a:lnTo>
                <a:lnTo>
                  <a:pt x="61565" y="225709"/>
                </a:lnTo>
                <a:lnTo>
                  <a:pt x="67714" y="233352"/>
                </a:lnTo>
                <a:lnTo>
                  <a:pt x="74352" y="239717"/>
                </a:lnTo>
                <a:lnTo>
                  <a:pt x="81318" y="245230"/>
                </a:lnTo>
                <a:lnTo>
                  <a:pt x="88502" y="250175"/>
                </a:lnTo>
                <a:lnTo>
                  <a:pt x="94562" y="254742"/>
                </a:lnTo>
                <a:lnTo>
                  <a:pt x="99871" y="259057"/>
                </a:lnTo>
                <a:lnTo>
                  <a:pt x="104680" y="263203"/>
                </a:lnTo>
                <a:lnTo>
                  <a:pt x="109157" y="265968"/>
                </a:lnTo>
                <a:lnTo>
                  <a:pt x="113411" y="267811"/>
                </a:lnTo>
                <a:lnTo>
                  <a:pt x="117517" y="269039"/>
                </a:lnTo>
                <a:lnTo>
                  <a:pt x="121525" y="268588"/>
                </a:lnTo>
                <a:lnTo>
                  <a:pt x="125467" y="267018"/>
                </a:lnTo>
                <a:lnTo>
                  <a:pt x="129364" y="264700"/>
                </a:lnTo>
                <a:lnTo>
                  <a:pt x="134502" y="261886"/>
                </a:lnTo>
                <a:lnTo>
                  <a:pt x="160020" y="2486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v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Leaves</Template>
  <TotalTime>1285</TotalTime>
  <Words>402</Words>
  <Application>Microsoft Office PowerPoint</Application>
  <PresentationFormat>On-screen Show (4:3)</PresentationFormat>
  <Paragraphs>66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Leaves</vt:lpstr>
      <vt:lpstr>Medians, altitudes, and perpendicular bisectors</vt:lpstr>
      <vt:lpstr>A little vocabulary review</vt:lpstr>
      <vt:lpstr>More vocabulary review</vt:lpstr>
      <vt:lpstr>Find these measures.</vt:lpstr>
      <vt:lpstr>And these…</vt:lpstr>
      <vt:lpstr>What does it mean to be congruent?</vt:lpstr>
      <vt:lpstr>What are the parts of an isosceles triangle?</vt:lpstr>
      <vt:lpstr>What is a median?</vt:lpstr>
      <vt:lpstr>What is an altitude?</vt:lpstr>
      <vt:lpstr>More about altitudes</vt:lpstr>
      <vt:lpstr>Even more about altitudes</vt:lpstr>
      <vt:lpstr>What is a perpendicular bisector?</vt:lpstr>
      <vt:lpstr>What are concurrent line?</vt:lpstr>
      <vt:lpstr>Concurrent medians</vt:lpstr>
      <vt:lpstr>Concurrent altitudes</vt:lpstr>
      <vt:lpstr>Concurrent perpendicular bisectors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Medians, altitudes, and perpendicular bisectors</dc:title>
  <dc:creator>Ameena</dc:creator>
  <cp:lastModifiedBy>Ameena</cp:lastModifiedBy>
  <cp:revision>39</cp:revision>
  <dcterms:created xsi:type="dcterms:W3CDTF">2008-04-21T21:51:24Z</dcterms:created>
  <dcterms:modified xsi:type="dcterms:W3CDTF">2008-05-01T19:51:59Z</dcterms:modified>
</cp:coreProperties>
</file>